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6.xml" ContentType="application/vnd.openxmlformats-officedocument.drawingml.chartshape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7.xml" ContentType="application/vnd.openxmlformats-officedocument.drawingml.chartshape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2"/>
  </p:notesMasterIdLst>
  <p:sldIdLst>
    <p:sldId id="270" r:id="rId5"/>
    <p:sldId id="293" r:id="rId6"/>
    <p:sldId id="2672" r:id="rId7"/>
    <p:sldId id="2674" r:id="rId8"/>
    <p:sldId id="2671" r:id="rId9"/>
    <p:sldId id="2673" r:id="rId10"/>
    <p:sldId id="2662" r:id="rId11"/>
    <p:sldId id="299" r:id="rId12"/>
    <p:sldId id="350" r:id="rId13"/>
    <p:sldId id="356" r:id="rId14"/>
    <p:sldId id="344" r:id="rId15"/>
    <p:sldId id="372" r:id="rId16"/>
    <p:sldId id="2667" r:id="rId17"/>
    <p:sldId id="300" r:id="rId18"/>
    <p:sldId id="325" r:id="rId19"/>
    <p:sldId id="260" r:id="rId20"/>
    <p:sldId id="2675" r:id="rId21"/>
    <p:sldId id="2668" r:id="rId22"/>
    <p:sldId id="326" r:id="rId23"/>
    <p:sldId id="2676" r:id="rId24"/>
    <p:sldId id="329" r:id="rId25"/>
    <p:sldId id="365" r:id="rId26"/>
    <p:sldId id="304" r:id="rId27"/>
    <p:sldId id="2678" r:id="rId28"/>
    <p:sldId id="306" r:id="rId29"/>
    <p:sldId id="2677" r:id="rId30"/>
    <p:sldId id="330" r:id="rId31"/>
    <p:sldId id="373" r:id="rId32"/>
    <p:sldId id="327" r:id="rId33"/>
    <p:sldId id="328" r:id="rId34"/>
    <p:sldId id="2679" r:id="rId35"/>
    <p:sldId id="2680" r:id="rId36"/>
    <p:sldId id="2683" r:id="rId37"/>
    <p:sldId id="2682" r:id="rId38"/>
    <p:sldId id="2681" r:id="rId39"/>
    <p:sldId id="2684" r:id="rId40"/>
    <p:sldId id="332" r:id="rId4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ro, Kevin" initials="MK" lastIdx="11" clrIdx="0">
    <p:extLst>
      <p:ext uri="{19B8F6BF-5375-455C-9EA6-DF929625EA0E}">
        <p15:presenceInfo xmlns:p15="http://schemas.microsoft.com/office/powerpoint/2012/main" userId="S::kmauro@pa.gov::f23ef690-743d-463a-99da-998bbb27fb2e" providerId="AD"/>
      </p:ext>
    </p:extLst>
  </p:cmAuthor>
  <p:cmAuthor id="2" name="Dyszel, Jean" initials="DJ" lastIdx="3" clrIdx="1">
    <p:extLst>
      <p:ext uri="{19B8F6BF-5375-455C-9EA6-DF929625EA0E}">
        <p15:presenceInfo xmlns:p15="http://schemas.microsoft.com/office/powerpoint/2012/main" userId="S::c-jdyszel@pa.gov::5493b60d-1bc5-4cbd-908b-3a3348c6ac51" providerId="AD"/>
      </p:ext>
    </p:extLst>
  </p:cmAuthor>
  <p:cmAuthor id="3" name="Baum-Leaman, Rebekah" initials="BR" lastIdx="4" clrIdx="2">
    <p:extLst>
      <p:ext uri="{19B8F6BF-5375-455C-9EA6-DF929625EA0E}">
        <p15:presenceInfo xmlns:p15="http://schemas.microsoft.com/office/powerpoint/2012/main" userId="S::rbaumleama@pa.gov::8137aeef-26fe-45ef-a6a3-922900807fbb" providerId="AD"/>
      </p:ext>
    </p:extLst>
  </p:cmAuthor>
  <p:cmAuthor id="4" name="Carrie Soliday" initials="CS" lastIdx="3" clrIdx="3">
    <p:extLst>
      <p:ext uri="{19B8F6BF-5375-455C-9EA6-DF929625EA0E}">
        <p15:presenceInfo xmlns:p15="http://schemas.microsoft.com/office/powerpoint/2012/main" userId="S::casoliday_iu12.org#ext#@pagov.onmicrosoft.com::2edd3c36-08f3-483e-a972-55fb0b030a06" providerId="AD"/>
      </p:ext>
    </p:extLst>
  </p:cmAuthor>
  <p:cmAuthor id="5" name="Maraschiello, Richard" initials="MR" lastIdx="2" clrIdx="4">
    <p:extLst>
      <p:ext uri="{19B8F6BF-5375-455C-9EA6-DF929625EA0E}">
        <p15:presenceInfo xmlns:p15="http://schemas.microsoft.com/office/powerpoint/2012/main" userId="S::c-rmarasch@pa.gov::bf61cd81-8718-483a-8985-9898ade2ee73" providerId="AD"/>
      </p:ext>
    </p:extLst>
  </p:cmAuthor>
  <p:cmAuthor id="6" name="Stem, Matthew" initials="SM" lastIdx="9" clrIdx="5">
    <p:extLst>
      <p:ext uri="{19B8F6BF-5375-455C-9EA6-DF929625EA0E}">
        <p15:presenceInfo xmlns:p15="http://schemas.microsoft.com/office/powerpoint/2012/main" userId="S::mastem@pa.gov::682caf7e-3492-4ab1-b4ef-fb89c3f343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C"/>
    <a:srgbClr val="749BCA"/>
    <a:srgbClr val="477BB9"/>
    <a:srgbClr val="3D6AA1"/>
    <a:srgbClr val="376092"/>
    <a:srgbClr val="4F81BD"/>
    <a:srgbClr val="23447F"/>
    <a:srgbClr val="C4D5DE"/>
    <a:srgbClr val="FFFFFF"/>
    <a:srgbClr val="C3D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D75204-16D1-4EBD-BAE0-E3D286E484F4}" v="3226" dt="2022-01-21T16:35:58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5" autoAdjust="0"/>
    <p:restoredTop sz="86469" autoAdjust="0"/>
  </p:normalViewPr>
  <p:slideViewPr>
    <p:cSldViewPr snapToGrid="0">
      <p:cViewPr varScale="1">
        <p:scale>
          <a:sx n="72" d="100"/>
          <a:sy n="72" d="100"/>
        </p:scale>
        <p:origin x="3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0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commentAuthors" Target="commentAuthors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Brown" userId="877a712b-fe1d-423f-84d5-a1c5f852b9a8" providerId="ADAL" clId="{C6D75204-16D1-4EBD-BAE0-E3D286E484F4}"/>
    <pc:docChg chg="undo custSel modSld">
      <pc:chgData name="Andrea Brown" userId="877a712b-fe1d-423f-84d5-a1c5f852b9a8" providerId="ADAL" clId="{C6D75204-16D1-4EBD-BAE0-E3D286E484F4}" dt="2022-01-21T16:35:58.836" v="5869" actId="13244"/>
      <pc:docMkLst>
        <pc:docMk/>
      </pc:docMkLst>
      <pc:sldChg chg="modSp">
        <pc:chgData name="Andrea Brown" userId="877a712b-fe1d-423f-84d5-a1c5f852b9a8" providerId="ADAL" clId="{C6D75204-16D1-4EBD-BAE0-E3D286E484F4}" dt="2022-01-21T15:55:31.667" v="2312" actId="962"/>
        <pc:sldMkLst>
          <pc:docMk/>
          <pc:sldMk cId="270926705" sldId="260"/>
        </pc:sldMkLst>
        <pc:graphicFrameChg chg="mod">
          <ac:chgData name="Andrea Brown" userId="877a712b-fe1d-423f-84d5-a1c5f852b9a8" providerId="ADAL" clId="{C6D75204-16D1-4EBD-BAE0-E3D286E484F4}" dt="2022-01-21T15:55:31.667" v="2312" actId="962"/>
          <ac:graphicFrameMkLst>
            <pc:docMk/>
            <pc:sldMk cId="270926705" sldId="260"/>
            <ac:graphicFrameMk id="4" creationId="{7492C48E-860D-4237-9486-481381D42062}"/>
          </ac:graphicFrameMkLst>
        </pc:graphicFrameChg>
      </pc:sldChg>
      <pc:sldChg chg="modSp">
        <pc:chgData name="Andrea Brown" userId="877a712b-fe1d-423f-84d5-a1c5f852b9a8" providerId="ADAL" clId="{C6D75204-16D1-4EBD-BAE0-E3D286E484F4}" dt="2022-01-21T15:44:36.780" v="2128" actId="962"/>
        <pc:sldMkLst>
          <pc:docMk/>
          <pc:sldMk cId="1217035361" sldId="300"/>
        </pc:sldMkLst>
        <pc:graphicFrameChg chg="mod">
          <ac:chgData name="Andrea Brown" userId="877a712b-fe1d-423f-84d5-a1c5f852b9a8" providerId="ADAL" clId="{C6D75204-16D1-4EBD-BAE0-E3D286E484F4}" dt="2022-01-21T15:44:36.780" v="2128" actId="962"/>
          <ac:graphicFrameMkLst>
            <pc:docMk/>
            <pc:sldMk cId="1217035361" sldId="300"/>
            <ac:graphicFrameMk id="4" creationId="{7492C48E-860D-4237-9486-481381D42062}"/>
          </ac:graphicFrameMkLst>
        </pc:graphicFrameChg>
      </pc:sldChg>
      <pc:sldChg chg="modSp">
        <pc:chgData name="Andrea Brown" userId="877a712b-fe1d-423f-84d5-a1c5f852b9a8" providerId="ADAL" clId="{C6D75204-16D1-4EBD-BAE0-E3D286E484F4}" dt="2022-01-21T16:04:25.322" v="3324" actId="962"/>
        <pc:sldMkLst>
          <pc:docMk/>
          <pc:sldMk cId="907774355" sldId="304"/>
        </pc:sldMkLst>
        <pc:graphicFrameChg chg="mod">
          <ac:chgData name="Andrea Brown" userId="877a712b-fe1d-423f-84d5-a1c5f852b9a8" providerId="ADAL" clId="{C6D75204-16D1-4EBD-BAE0-E3D286E484F4}" dt="2022-01-21T16:04:25.322" v="3324" actId="962"/>
          <ac:graphicFrameMkLst>
            <pc:docMk/>
            <pc:sldMk cId="907774355" sldId="304"/>
            <ac:graphicFrameMk id="6" creationId="{3382B78A-FDA6-48AB-A22C-D8B7C8C711ED}"/>
          </ac:graphicFrameMkLst>
        </pc:graphicFrameChg>
      </pc:sldChg>
      <pc:sldChg chg="modSp">
        <pc:chgData name="Andrea Brown" userId="877a712b-fe1d-423f-84d5-a1c5f852b9a8" providerId="ADAL" clId="{C6D75204-16D1-4EBD-BAE0-E3D286E484F4}" dt="2022-01-21T16:07:09.987" v="3952" actId="962"/>
        <pc:sldMkLst>
          <pc:docMk/>
          <pc:sldMk cId="3861398523" sldId="306"/>
        </pc:sldMkLst>
        <pc:graphicFrameChg chg="mod">
          <ac:chgData name="Andrea Brown" userId="877a712b-fe1d-423f-84d5-a1c5f852b9a8" providerId="ADAL" clId="{C6D75204-16D1-4EBD-BAE0-E3D286E484F4}" dt="2022-01-21T16:07:09.987" v="3952" actId="962"/>
          <ac:graphicFrameMkLst>
            <pc:docMk/>
            <pc:sldMk cId="3861398523" sldId="306"/>
            <ac:graphicFrameMk id="4" creationId="{7492C48E-860D-4237-9486-481381D42062}"/>
          </ac:graphicFrameMkLst>
        </pc:graphicFrameChg>
      </pc:sldChg>
      <pc:sldChg chg="modSp">
        <pc:chgData name="Andrea Brown" userId="877a712b-fe1d-423f-84d5-a1c5f852b9a8" providerId="ADAL" clId="{C6D75204-16D1-4EBD-BAE0-E3D286E484F4}" dt="2022-01-21T15:53:29.887" v="2214" actId="962"/>
        <pc:sldMkLst>
          <pc:docMk/>
          <pc:sldMk cId="2911249123" sldId="325"/>
        </pc:sldMkLst>
        <pc:graphicFrameChg chg="mod">
          <ac:chgData name="Andrea Brown" userId="877a712b-fe1d-423f-84d5-a1c5f852b9a8" providerId="ADAL" clId="{C6D75204-16D1-4EBD-BAE0-E3D286E484F4}" dt="2022-01-21T15:53:29.887" v="2214" actId="962"/>
          <ac:graphicFrameMkLst>
            <pc:docMk/>
            <pc:sldMk cId="2911249123" sldId="325"/>
            <ac:graphicFrameMk id="4" creationId="{7492C48E-860D-4237-9486-481381D42062}"/>
          </ac:graphicFrameMkLst>
        </pc:graphicFrameChg>
      </pc:sldChg>
      <pc:sldChg chg="modSp">
        <pc:chgData name="Andrea Brown" userId="877a712b-fe1d-423f-84d5-a1c5f852b9a8" providerId="ADAL" clId="{C6D75204-16D1-4EBD-BAE0-E3D286E484F4}" dt="2022-01-21T15:58:11.882" v="2802" actId="962"/>
        <pc:sldMkLst>
          <pc:docMk/>
          <pc:sldMk cId="3612364108" sldId="326"/>
        </pc:sldMkLst>
        <pc:graphicFrameChg chg="mod">
          <ac:chgData name="Andrea Brown" userId="877a712b-fe1d-423f-84d5-a1c5f852b9a8" providerId="ADAL" clId="{C6D75204-16D1-4EBD-BAE0-E3D286E484F4}" dt="2022-01-21T15:58:11.882" v="2802" actId="962"/>
          <ac:graphicFrameMkLst>
            <pc:docMk/>
            <pc:sldMk cId="3612364108" sldId="326"/>
            <ac:graphicFrameMk id="4" creationId="{7492C48E-860D-4237-9486-481381D42062}"/>
          </ac:graphicFrameMkLst>
        </pc:graphicFrameChg>
      </pc:sldChg>
      <pc:sldChg chg="modSp">
        <pc:chgData name="Andrea Brown" userId="877a712b-fe1d-423f-84d5-a1c5f852b9a8" providerId="ADAL" clId="{C6D75204-16D1-4EBD-BAE0-E3D286E484F4}" dt="2022-01-21T16:31:32.619" v="5329" actId="962"/>
        <pc:sldMkLst>
          <pc:docMk/>
          <pc:sldMk cId="1534389443" sldId="327"/>
        </pc:sldMkLst>
        <pc:graphicFrameChg chg="mod">
          <ac:chgData name="Andrea Brown" userId="877a712b-fe1d-423f-84d5-a1c5f852b9a8" providerId="ADAL" clId="{C6D75204-16D1-4EBD-BAE0-E3D286E484F4}" dt="2022-01-21T16:31:32.619" v="5329" actId="962"/>
          <ac:graphicFrameMkLst>
            <pc:docMk/>
            <pc:sldMk cId="1534389443" sldId="327"/>
            <ac:graphicFrameMk id="4" creationId="{7492C48E-860D-4237-9486-481381D42062}"/>
          </ac:graphicFrameMkLst>
        </pc:graphicFrameChg>
      </pc:sldChg>
      <pc:sldChg chg="modSp">
        <pc:chgData name="Andrea Brown" userId="877a712b-fe1d-423f-84d5-a1c5f852b9a8" providerId="ADAL" clId="{C6D75204-16D1-4EBD-BAE0-E3D286E484F4}" dt="2022-01-21T16:32:59.220" v="5495" actId="962"/>
        <pc:sldMkLst>
          <pc:docMk/>
          <pc:sldMk cId="2221968318" sldId="328"/>
        </pc:sldMkLst>
        <pc:graphicFrameChg chg="mod">
          <ac:chgData name="Andrea Brown" userId="877a712b-fe1d-423f-84d5-a1c5f852b9a8" providerId="ADAL" clId="{C6D75204-16D1-4EBD-BAE0-E3D286E484F4}" dt="2022-01-21T16:32:59.220" v="5495" actId="962"/>
          <ac:graphicFrameMkLst>
            <pc:docMk/>
            <pc:sldMk cId="2221968318" sldId="328"/>
            <ac:graphicFrameMk id="4" creationId="{7492C48E-860D-4237-9486-481381D42062}"/>
          </ac:graphicFrameMkLst>
        </pc:graphicFrameChg>
      </pc:sldChg>
      <pc:sldChg chg="modSp">
        <pc:chgData name="Andrea Brown" userId="877a712b-fe1d-423f-84d5-a1c5f852b9a8" providerId="ADAL" clId="{C6D75204-16D1-4EBD-BAE0-E3D286E484F4}" dt="2022-01-21T16:35:58.836" v="5869" actId="13244"/>
        <pc:sldMkLst>
          <pc:docMk/>
          <pc:sldMk cId="2204833925" sldId="332"/>
        </pc:sldMkLst>
        <pc:spChg chg="mod">
          <ac:chgData name="Andrea Brown" userId="877a712b-fe1d-423f-84d5-a1c5f852b9a8" providerId="ADAL" clId="{C6D75204-16D1-4EBD-BAE0-E3D286E484F4}" dt="2022-01-21T16:35:54.759" v="5868" actId="13244"/>
          <ac:spMkLst>
            <pc:docMk/>
            <pc:sldMk cId="2204833925" sldId="332"/>
            <ac:spMk id="4" creationId="{0799E6E2-022E-664F-BAAA-1FED007F4427}"/>
          </ac:spMkLst>
        </pc:spChg>
        <pc:spChg chg="mod">
          <ac:chgData name="Andrea Brown" userId="877a712b-fe1d-423f-84d5-a1c5f852b9a8" providerId="ADAL" clId="{C6D75204-16D1-4EBD-BAE0-E3D286E484F4}" dt="2022-01-21T16:35:58.836" v="5869" actId="13244"/>
          <ac:spMkLst>
            <pc:docMk/>
            <pc:sldMk cId="2204833925" sldId="332"/>
            <ac:spMk id="5" creationId="{D79C46FF-59D5-A342-B3A4-153E288149A7}"/>
          </ac:spMkLst>
        </pc:spChg>
      </pc:sldChg>
      <pc:sldChg chg="modSp mod">
        <pc:chgData name="Andrea Brown" userId="877a712b-fe1d-423f-84d5-a1c5f852b9a8" providerId="ADAL" clId="{C6D75204-16D1-4EBD-BAE0-E3D286E484F4}" dt="2022-01-21T16:35:16.204" v="5863" actId="13244"/>
        <pc:sldMkLst>
          <pc:docMk/>
          <pc:sldMk cId="1876387209" sldId="350"/>
        </pc:sldMkLst>
        <pc:spChg chg="mod">
          <ac:chgData name="Andrea Brown" userId="877a712b-fe1d-423f-84d5-a1c5f852b9a8" providerId="ADAL" clId="{C6D75204-16D1-4EBD-BAE0-E3D286E484F4}" dt="2022-01-21T13:41:57.431" v="428" actId="962"/>
          <ac:spMkLst>
            <pc:docMk/>
            <pc:sldMk cId="1876387209" sldId="350"/>
            <ac:spMk id="23" creationId="{B5CE2925-24AC-4671-9F68-04106807E24E}"/>
          </ac:spMkLst>
        </pc:spChg>
        <pc:spChg chg="mod">
          <ac:chgData name="Andrea Brown" userId="877a712b-fe1d-423f-84d5-a1c5f852b9a8" providerId="ADAL" clId="{C6D75204-16D1-4EBD-BAE0-E3D286E484F4}" dt="2022-01-21T13:42:14.465" v="438" actId="962"/>
          <ac:spMkLst>
            <pc:docMk/>
            <pc:sldMk cId="1876387209" sldId="350"/>
            <ac:spMk id="24" creationId="{78A13B05-E5CF-4080-B485-DCA52C3693A6}"/>
          </ac:spMkLst>
        </pc:spChg>
        <pc:spChg chg="mod">
          <ac:chgData name="Andrea Brown" userId="877a712b-fe1d-423f-84d5-a1c5f852b9a8" providerId="ADAL" clId="{C6D75204-16D1-4EBD-BAE0-E3D286E484F4}" dt="2022-01-21T13:43:32.737" v="600" actId="962"/>
          <ac:spMkLst>
            <pc:docMk/>
            <pc:sldMk cId="1876387209" sldId="350"/>
            <ac:spMk id="38" creationId="{03B8001B-BD2B-4561-B3BC-CBF9184F0E13}"/>
          </ac:spMkLst>
        </pc:spChg>
        <pc:spChg chg="mod">
          <ac:chgData name="Andrea Brown" userId="877a712b-fe1d-423f-84d5-a1c5f852b9a8" providerId="ADAL" clId="{C6D75204-16D1-4EBD-BAE0-E3D286E484F4}" dt="2022-01-21T13:43:53.961" v="658" actId="962"/>
          <ac:spMkLst>
            <pc:docMk/>
            <pc:sldMk cId="1876387209" sldId="350"/>
            <ac:spMk id="42" creationId="{E5F058D8-C2B6-4F34-9BE7-67C02E5FE9D6}"/>
          </ac:spMkLst>
        </pc:spChg>
        <pc:spChg chg="mod">
          <ac:chgData name="Andrea Brown" userId="877a712b-fe1d-423f-84d5-a1c5f852b9a8" providerId="ADAL" clId="{C6D75204-16D1-4EBD-BAE0-E3D286E484F4}" dt="2022-01-21T13:44:18.533" v="714" actId="962"/>
          <ac:spMkLst>
            <pc:docMk/>
            <pc:sldMk cId="1876387209" sldId="350"/>
            <ac:spMk id="43" creationId="{42039ED2-DB84-4F8F-9491-EC86F0767ABE}"/>
          </ac:spMkLst>
        </pc:spChg>
        <pc:spChg chg="mod">
          <ac:chgData name="Andrea Brown" userId="877a712b-fe1d-423f-84d5-a1c5f852b9a8" providerId="ADAL" clId="{C6D75204-16D1-4EBD-BAE0-E3D286E484F4}" dt="2022-01-21T13:44:40.716" v="736" actId="962"/>
          <ac:spMkLst>
            <pc:docMk/>
            <pc:sldMk cId="1876387209" sldId="350"/>
            <ac:spMk id="44" creationId="{C8CD98E8-E136-4A1B-AFB0-3B52F16954E2}"/>
          </ac:spMkLst>
        </pc:spChg>
        <pc:spChg chg="mod">
          <ac:chgData name="Andrea Brown" userId="877a712b-fe1d-423f-84d5-a1c5f852b9a8" providerId="ADAL" clId="{C6D75204-16D1-4EBD-BAE0-E3D286E484F4}" dt="2022-01-21T13:44:55.987" v="756" actId="962"/>
          <ac:spMkLst>
            <pc:docMk/>
            <pc:sldMk cId="1876387209" sldId="350"/>
            <ac:spMk id="45" creationId="{CF7A9111-1D5D-4F90-BCB4-8B4AE2DB1B13}"/>
          </ac:spMkLst>
        </pc:spChg>
        <pc:spChg chg="mod">
          <ac:chgData name="Andrea Brown" userId="877a712b-fe1d-423f-84d5-a1c5f852b9a8" providerId="ADAL" clId="{C6D75204-16D1-4EBD-BAE0-E3D286E484F4}" dt="2022-01-21T13:45:10.594" v="778" actId="962"/>
          <ac:spMkLst>
            <pc:docMk/>
            <pc:sldMk cId="1876387209" sldId="350"/>
            <ac:spMk id="46" creationId="{711745B6-97B0-41A1-9793-298FCB9A5669}"/>
          </ac:spMkLst>
        </pc:spChg>
        <pc:spChg chg="mod">
          <ac:chgData name="Andrea Brown" userId="877a712b-fe1d-423f-84d5-a1c5f852b9a8" providerId="ADAL" clId="{C6D75204-16D1-4EBD-BAE0-E3D286E484F4}" dt="2022-01-21T13:45:26.789" v="824" actId="962"/>
          <ac:spMkLst>
            <pc:docMk/>
            <pc:sldMk cId="1876387209" sldId="350"/>
            <ac:spMk id="47" creationId="{6B92D7C8-5462-490C-A0E7-5F5C246F2A0C}"/>
          </ac:spMkLst>
        </pc:spChg>
        <pc:spChg chg="mod">
          <ac:chgData name="Andrea Brown" userId="877a712b-fe1d-423f-84d5-a1c5f852b9a8" providerId="ADAL" clId="{C6D75204-16D1-4EBD-BAE0-E3D286E484F4}" dt="2022-01-21T13:45:36.762" v="830" actId="962"/>
          <ac:spMkLst>
            <pc:docMk/>
            <pc:sldMk cId="1876387209" sldId="350"/>
            <ac:spMk id="53" creationId="{1F6FCDAC-09B0-4D45-A4CB-1AF6093032F6}"/>
          </ac:spMkLst>
        </pc:spChg>
        <pc:spChg chg="mod">
          <ac:chgData name="Andrea Brown" userId="877a712b-fe1d-423f-84d5-a1c5f852b9a8" providerId="ADAL" clId="{C6D75204-16D1-4EBD-BAE0-E3D286E484F4}" dt="2022-01-21T13:45:53.324" v="854" actId="962"/>
          <ac:spMkLst>
            <pc:docMk/>
            <pc:sldMk cId="1876387209" sldId="350"/>
            <ac:spMk id="54" creationId="{50E3B134-3088-4604-8EF6-DD080477F707}"/>
          </ac:spMkLst>
        </pc:spChg>
        <pc:spChg chg="mod">
          <ac:chgData name="Andrea Brown" userId="877a712b-fe1d-423f-84d5-a1c5f852b9a8" providerId="ADAL" clId="{C6D75204-16D1-4EBD-BAE0-E3D286E484F4}" dt="2022-01-21T13:46:05.061" v="878" actId="962"/>
          <ac:spMkLst>
            <pc:docMk/>
            <pc:sldMk cId="1876387209" sldId="350"/>
            <ac:spMk id="55" creationId="{96A1996D-BA73-4E1D-9B5A-A8AC6092C440}"/>
          </ac:spMkLst>
        </pc:spChg>
        <pc:spChg chg="mod">
          <ac:chgData name="Andrea Brown" userId="877a712b-fe1d-423f-84d5-a1c5f852b9a8" providerId="ADAL" clId="{C6D75204-16D1-4EBD-BAE0-E3D286E484F4}" dt="2022-01-21T13:46:39.194" v="1068" actId="962"/>
          <ac:spMkLst>
            <pc:docMk/>
            <pc:sldMk cId="1876387209" sldId="350"/>
            <ac:spMk id="56" creationId="{673D505C-5DE0-4304-B78D-C18CEE564BC1}"/>
          </ac:spMkLst>
        </pc:spChg>
        <pc:grpChg chg="mod">
          <ac:chgData name="Andrea Brown" userId="877a712b-fe1d-423f-84d5-a1c5f852b9a8" providerId="ADAL" clId="{C6D75204-16D1-4EBD-BAE0-E3D286E484F4}" dt="2022-01-21T16:35:12.840" v="5862" actId="13244"/>
          <ac:grpSpMkLst>
            <pc:docMk/>
            <pc:sldMk cId="1876387209" sldId="350"/>
            <ac:grpSpMk id="30" creationId="{34F2B396-4CC7-4B05-9099-5F33D1B6DE3F}"/>
          </ac:grpSpMkLst>
        </pc:grpChg>
        <pc:grpChg chg="mod">
          <ac:chgData name="Andrea Brown" userId="877a712b-fe1d-423f-84d5-a1c5f852b9a8" providerId="ADAL" clId="{C6D75204-16D1-4EBD-BAE0-E3D286E484F4}" dt="2022-01-21T16:35:16.204" v="5863" actId="13244"/>
          <ac:grpSpMkLst>
            <pc:docMk/>
            <pc:sldMk cId="1876387209" sldId="350"/>
            <ac:grpSpMk id="31" creationId="{090FAFA2-93FB-4037-AAEA-D23E5132DBAC}"/>
          </ac:grpSpMkLst>
        </pc:grpChg>
      </pc:sldChg>
      <pc:sldChg chg="delSp modSp mod">
        <pc:chgData name="Andrea Brown" userId="877a712b-fe1d-423f-84d5-a1c5f852b9a8" providerId="ADAL" clId="{C6D75204-16D1-4EBD-BAE0-E3D286E484F4}" dt="2022-01-21T13:52:42.366" v="1075" actId="962"/>
        <pc:sldMkLst>
          <pc:docMk/>
          <pc:sldMk cId="1802688125" sldId="356"/>
        </pc:sldMkLst>
        <pc:spChg chg="mod">
          <ac:chgData name="Andrea Brown" userId="877a712b-fe1d-423f-84d5-a1c5f852b9a8" providerId="ADAL" clId="{C6D75204-16D1-4EBD-BAE0-E3D286E484F4}" dt="2022-01-21T13:52:36.338" v="1074" actId="962"/>
          <ac:spMkLst>
            <pc:docMk/>
            <pc:sldMk cId="1802688125" sldId="356"/>
            <ac:spMk id="17" creationId="{EE762109-F968-4785-B051-2EE2ED0C5374}"/>
          </ac:spMkLst>
        </pc:spChg>
        <pc:grpChg chg="del">
          <ac:chgData name="Andrea Brown" userId="877a712b-fe1d-423f-84d5-a1c5f852b9a8" providerId="ADAL" clId="{C6D75204-16D1-4EBD-BAE0-E3D286E484F4}" dt="2022-01-21T13:52:11.794" v="1070" actId="478"/>
          <ac:grpSpMkLst>
            <pc:docMk/>
            <pc:sldMk cId="1802688125" sldId="356"/>
            <ac:grpSpMk id="7" creationId="{C76752EA-82F6-4568-9DA8-7BCFCEA63649}"/>
          </ac:grpSpMkLst>
        </pc:grpChg>
        <pc:grpChg chg="mod">
          <ac:chgData name="Andrea Brown" userId="877a712b-fe1d-423f-84d5-a1c5f852b9a8" providerId="ADAL" clId="{C6D75204-16D1-4EBD-BAE0-E3D286E484F4}" dt="2022-01-21T13:52:28.781" v="1072" actId="962"/>
          <ac:grpSpMkLst>
            <pc:docMk/>
            <pc:sldMk cId="1802688125" sldId="356"/>
            <ac:grpSpMk id="35" creationId="{AFDFCA7F-975E-460D-B380-3909978BC574}"/>
          </ac:grpSpMkLst>
        </pc:grpChg>
        <pc:grpChg chg="mod">
          <ac:chgData name="Andrea Brown" userId="877a712b-fe1d-423f-84d5-a1c5f852b9a8" providerId="ADAL" clId="{C6D75204-16D1-4EBD-BAE0-E3D286E484F4}" dt="2022-01-21T13:52:32.214" v="1073" actId="962"/>
          <ac:grpSpMkLst>
            <pc:docMk/>
            <pc:sldMk cId="1802688125" sldId="356"/>
            <ac:grpSpMk id="39" creationId="{EA855050-CC4A-4D5E-8DD9-4A5DA52F558D}"/>
          </ac:grpSpMkLst>
        </pc:grpChg>
        <pc:grpChg chg="mod">
          <ac:chgData name="Andrea Brown" userId="877a712b-fe1d-423f-84d5-a1c5f852b9a8" providerId="ADAL" clId="{C6D75204-16D1-4EBD-BAE0-E3D286E484F4}" dt="2022-01-21T13:52:42.366" v="1075" actId="962"/>
          <ac:grpSpMkLst>
            <pc:docMk/>
            <pc:sldMk cId="1802688125" sldId="356"/>
            <ac:grpSpMk id="59" creationId="{8E2ECB2D-C7A6-44B6-8FEB-5EAE6D3D635B}"/>
          </ac:grpSpMkLst>
        </pc:grpChg>
      </pc:sldChg>
      <pc:sldChg chg="modSp mod">
        <pc:chgData name="Andrea Brown" userId="877a712b-fe1d-423f-84d5-a1c5f852b9a8" providerId="ADAL" clId="{C6D75204-16D1-4EBD-BAE0-E3D286E484F4}" dt="2022-01-21T15:58:58.225" v="2866" actId="962"/>
        <pc:sldMkLst>
          <pc:docMk/>
          <pc:sldMk cId="873922090" sldId="365"/>
        </pc:sldMkLst>
        <pc:spChg chg="mod">
          <ac:chgData name="Andrea Brown" userId="877a712b-fe1d-423f-84d5-a1c5f852b9a8" providerId="ADAL" clId="{C6D75204-16D1-4EBD-BAE0-E3D286E484F4}" dt="2022-01-21T15:58:53.941" v="2865" actId="962"/>
          <ac:spMkLst>
            <pc:docMk/>
            <pc:sldMk cId="873922090" sldId="365"/>
            <ac:spMk id="11" creationId="{7C983E64-B3FA-4D02-AC09-ED0D0DEE8B3F}"/>
          </ac:spMkLst>
        </pc:spChg>
        <pc:spChg chg="mod">
          <ac:chgData name="Andrea Brown" userId="877a712b-fe1d-423f-84d5-a1c5f852b9a8" providerId="ADAL" clId="{C6D75204-16D1-4EBD-BAE0-E3D286E484F4}" dt="2022-01-21T15:58:58.225" v="2866" actId="962"/>
          <ac:spMkLst>
            <pc:docMk/>
            <pc:sldMk cId="873922090" sldId="365"/>
            <ac:spMk id="12" creationId="{FD5A6F00-DEC4-4F57-B816-52F41665E10F}"/>
          </ac:spMkLst>
        </pc:spChg>
      </pc:sldChg>
      <pc:sldChg chg="modSp mod">
        <pc:chgData name="Andrea Brown" userId="877a712b-fe1d-423f-84d5-a1c5f852b9a8" providerId="ADAL" clId="{C6D75204-16D1-4EBD-BAE0-E3D286E484F4}" dt="2022-01-21T16:35:28.648" v="5865" actId="13244"/>
        <pc:sldMkLst>
          <pc:docMk/>
          <pc:sldMk cId="2417025065" sldId="372"/>
        </pc:sldMkLst>
        <pc:spChg chg="mod">
          <ac:chgData name="Andrea Brown" userId="877a712b-fe1d-423f-84d5-a1c5f852b9a8" providerId="ADAL" clId="{C6D75204-16D1-4EBD-BAE0-E3D286E484F4}" dt="2022-01-21T14:50:53.278" v="1221" actId="962"/>
          <ac:spMkLst>
            <pc:docMk/>
            <pc:sldMk cId="2417025065" sldId="372"/>
            <ac:spMk id="23" creationId="{B5CE2925-24AC-4671-9F68-04106807E24E}"/>
          </ac:spMkLst>
        </pc:spChg>
        <pc:spChg chg="mod">
          <ac:chgData name="Andrea Brown" userId="877a712b-fe1d-423f-84d5-a1c5f852b9a8" providerId="ADAL" clId="{C6D75204-16D1-4EBD-BAE0-E3D286E484F4}" dt="2022-01-21T14:51:05.886" v="1227" actId="962"/>
          <ac:spMkLst>
            <pc:docMk/>
            <pc:sldMk cId="2417025065" sldId="372"/>
            <ac:spMk id="24" creationId="{78A13B05-E5CF-4080-B485-DCA52C3693A6}"/>
          </ac:spMkLst>
        </pc:spChg>
        <pc:spChg chg="mod">
          <ac:chgData name="Andrea Brown" userId="877a712b-fe1d-423f-84d5-a1c5f852b9a8" providerId="ADAL" clId="{C6D75204-16D1-4EBD-BAE0-E3D286E484F4}" dt="2022-01-21T14:54:02.505" v="1527" actId="962"/>
          <ac:spMkLst>
            <pc:docMk/>
            <pc:sldMk cId="2417025065" sldId="372"/>
            <ac:spMk id="26" creationId="{C11F78A4-042A-4C7D-8608-4222144AFC3A}"/>
          </ac:spMkLst>
        </pc:spChg>
        <pc:spChg chg="mod">
          <ac:chgData name="Andrea Brown" userId="877a712b-fe1d-423f-84d5-a1c5f852b9a8" providerId="ADAL" clId="{C6D75204-16D1-4EBD-BAE0-E3D286E484F4}" dt="2022-01-21T14:52:21.240" v="1341" actId="962"/>
          <ac:spMkLst>
            <pc:docMk/>
            <pc:sldMk cId="2417025065" sldId="372"/>
            <ac:spMk id="38" creationId="{03B8001B-BD2B-4561-B3BC-CBF9184F0E13}"/>
          </ac:spMkLst>
        </pc:spChg>
        <pc:spChg chg="mod">
          <ac:chgData name="Andrea Brown" userId="877a712b-fe1d-423f-84d5-a1c5f852b9a8" providerId="ADAL" clId="{C6D75204-16D1-4EBD-BAE0-E3D286E484F4}" dt="2022-01-21T14:52:49.738" v="1391" actId="962"/>
          <ac:spMkLst>
            <pc:docMk/>
            <pc:sldMk cId="2417025065" sldId="372"/>
            <ac:spMk id="42" creationId="{E5F058D8-C2B6-4F34-9BE7-67C02E5FE9D6}"/>
          </ac:spMkLst>
        </pc:spChg>
        <pc:spChg chg="mod">
          <ac:chgData name="Andrea Brown" userId="877a712b-fe1d-423f-84d5-a1c5f852b9a8" providerId="ADAL" clId="{C6D75204-16D1-4EBD-BAE0-E3D286E484F4}" dt="2022-01-21T14:53:12.809" v="1467" actId="962"/>
          <ac:spMkLst>
            <pc:docMk/>
            <pc:sldMk cId="2417025065" sldId="372"/>
            <ac:spMk id="43" creationId="{42039ED2-DB84-4F8F-9491-EC86F0767ABE}"/>
          </ac:spMkLst>
        </pc:spChg>
        <pc:spChg chg="mod">
          <ac:chgData name="Andrea Brown" userId="877a712b-fe1d-423f-84d5-a1c5f852b9a8" providerId="ADAL" clId="{C6D75204-16D1-4EBD-BAE0-E3D286E484F4}" dt="2022-01-21T14:53:24.145" v="1473" actId="962"/>
          <ac:spMkLst>
            <pc:docMk/>
            <pc:sldMk cId="2417025065" sldId="372"/>
            <ac:spMk id="53" creationId="{1F6FCDAC-09B0-4D45-A4CB-1AF6093032F6}"/>
          </ac:spMkLst>
        </pc:spChg>
        <pc:grpChg chg="mod">
          <ac:chgData name="Andrea Brown" userId="877a712b-fe1d-423f-84d5-a1c5f852b9a8" providerId="ADAL" clId="{C6D75204-16D1-4EBD-BAE0-E3D286E484F4}" dt="2022-01-21T16:35:25.444" v="5864" actId="13244"/>
          <ac:grpSpMkLst>
            <pc:docMk/>
            <pc:sldMk cId="2417025065" sldId="372"/>
            <ac:grpSpMk id="30" creationId="{34F2B396-4CC7-4B05-9099-5F33D1B6DE3F}"/>
          </ac:grpSpMkLst>
        </pc:grpChg>
        <pc:grpChg chg="mod">
          <ac:chgData name="Andrea Brown" userId="877a712b-fe1d-423f-84d5-a1c5f852b9a8" providerId="ADAL" clId="{C6D75204-16D1-4EBD-BAE0-E3D286E484F4}" dt="2022-01-21T16:35:28.648" v="5865" actId="13244"/>
          <ac:grpSpMkLst>
            <pc:docMk/>
            <pc:sldMk cId="2417025065" sldId="372"/>
            <ac:grpSpMk id="31" creationId="{090FAFA2-93FB-4037-AAEA-D23E5132DBAC}"/>
          </ac:grpSpMkLst>
        </pc:grpChg>
      </pc:sldChg>
      <pc:sldChg chg="modSp mod">
        <pc:chgData name="Andrea Brown" userId="877a712b-fe1d-423f-84d5-a1c5f852b9a8" providerId="ADAL" clId="{C6D75204-16D1-4EBD-BAE0-E3D286E484F4}" dt="2022-01-21T16:35:39.450" v="5867" actId="13244"/>
        <pc:sldMkLst>
          <pc:docMk/>
          <pc:sldMk cId="1311522881" sldId="373"/>
        </pc:sldMkLst>
        <pc:spChg chg="mod">
          <ac:chgData name="Andrea Brown" userId="877a712b-fe1d-423f-84d5-a1c5f852b9a8" providerId="ADAL" clId="{C6D75204-16D1-4EBD-BAE0-E3D286E484F4}" dt="2022-01-21T16:23:08.366" v="4823" actId="962"/>
          <ac:spMkLst>
            <pc:docMk/>
            <pc:sldMk cId="1311522881" sldId="373"/>
            <ac:spMk id="4" creationId="{D8AB4A6C-2E7F-4A1C-ABA3-F4242BD8B92A}"/>
          </ac:spMkLst>
        </pc:spChg>
        <pc:spChg chg="mod">
          <ac:chgData name="Andrea Brown" userId="877a712b-fe1d-423f-84d5-a1c5f852b9a8" providerId="ADAL" clId="{C6D75204-16D1-4EBD-BAE0-E3D286E484F4}" dt="2022-01-21T16:18:52.398" v="4190" actId="962"/>
          <ac:spMkLst>
            <pc:docMk/>
            <pc:sldMk cId="1311522881" sldId="373"/>
            <ac:spMk id="23" creationId="{B5CE2925-24AC-4671-9F68-04106807E24E}"/>
          </ac:spMkLst>
        </pc:spChg>
        <pc:spChg chg="mod">
          <ac:chgData name="Andrea Brown" userId="877a712b-fe1d-423f-84d5-a1c5f852b9a8" providerId="ADAL" clId="{C6D75204-16D1-4EBD-BAE0-E3D286E484F4}" dt="2022-01-21T16:19:07.058" v="4196" actId="962"/>
          <ac:spMkLst>
            <pc:docMk/>
            <pc:sldMk cId="1311522881" sldId="373"/>
            <ac:spMk id="24" creationId="{78A13B05-E5CF-4080-B485-DCA52C3693A6}"/>
          </ac:spMkLst>
        </pc:spChg>
        <pc:spChg chg="mod">
          <ac:chgData name="Andrea Brown" userId="877a712b-fe1d-423f-84d5-a1c5f852b9a8" providerId="ADAL" clId="{C6D75204-16D1-4EBD-BAE0-E3D286E484F4}" dt="2022-01-21T16:19:51.481" v="4338" actId="962"/>
          <ac:spMkLst>
            <pc:docMk/>
            <pc:sldMk cId="1311522881" sldId="373"/>
            <ac:spMk id="38" creationId="{03B8001B-BD2B-4561-B3BC-CBF9184F0E13}"/>
          </ac:spMkLst>
        </pc:spChg>
        <pc:spChg chg="mod">
          <ac:chgData name="Andrea Brown" userId="877a712b-fe1d-423f-84d5-a1c5f852b9a8" providerId="ADAL" clId="{C6D75204-16D1-4EBD-BAE0-E3D286E484F4}" dt="2022-01-21T16:20:18.580" v="4414" actId="962"/>
          <ac:spMkLst>
            <pc:docMk/>
            <pc:sldMk cId="1311522881" sldId="373"/>
            <ac:spMk id="42" creationId="{E5F058D8-C2B6-4F34-9BE7-67C02E5FE9D6}"/>
          </ac:spMkLst>
        </pc:spChg>
        <pc:spChg chg="mod">
          <ac:chgData name="Andrea Brown" userId="877a712b-fe1d-423f-84d5-a1c5f852b9a8" providerId="ADAL" clId="{C6D75204-16D1-4EBD-BAE0-E3D286E484F4}" dt="2022-01-21T16:20:37.983" v="4462" actId="962"/>
          <ac:spMkLst>
            <pc:docMk/>
            <pc:sldMk cId="1311522881" sldId="373"/>
            <ac:spMk id="43" creationId="{42039ED2-DB84-4F8F-9491-EC86F0767ABE}"/>
          </ac:spMkLst>
        </pc:spChg>
        <pc:spChg chg="mod">
          <ac:chgData name="Andrea Brown" userId="877a712b-fe1d-423f-84d5-a1c5f852b9a8" providerId="ADAL" clId="{C6D75204-16D1-4EBD-BAE0-E3D286E484F4}" dt="2022-01-21T16:20:55.684" v="4484" actId="962"/>
          <ac:spMkLst>
            <pc:docMk/>
            <pc:sldMk cId="1311522881" sldId="373"/>
            <ac:spMk id="44" creationId="{C8CD98E8-E136-4A1B-AFB0-3B52F16954E2}"/>
          </ac:spMkLst>
        </pc:spChg>
        <pc:spChg chg="mod">
          <ac:chgData name="Andrea Brown" userId="877a712b-fe1d-423f-84d5-a1c5f852b9a8" providerId="ADAL" clId="{C6D75204-16D1-4EBD-BAE0-E3D286E484F4}" dt="2022-01-21T16:21:08.890" v="4506" actId="962"/>
          <ac:spMkLst>
            <pc:docMk/>
            <pc:sldMk cId="1311522881" sldId="373"/>
            <ac:spMk id="45" creationId="{CF7A9111-1D5D-4F90-BCB4-8B4AE2DB1B13}"/>
          </ac:spMkLst>
        </pc:spChg>
        <pc:spChg chg="mod">
          <ac:chgData name="Andrea Brown" userId="877a712b-fe1d-423f-84d5-a1c5f852b9a8" providerId="ADAL" clId="{C6D75204-16D1-4EBD-BAE0-E3D286E484F4}" dt="2022-01-21T16:21:26.878" v="4530" actId="962"/>
          <ac:spMkLst>
            <pc:docMk/>
            <pc:sldMk cId="1311522881" sldId="373"/>
            <ac:spMk id="46" creationId="{711745B6-97B0-41A1-9793-298FCB9A5669}"/>
          </ac:spMkLst>
        </pc:spChg>
        <pc:spChg chg="mod">
          <ac:chgData name="Andrea Brown" userId="877a712b-fe1d-423f-84d5-a1c5f852b9a8" providerId="ADAL" clId="{C6D75204-16D1-4EBD-BAE0-E3D286E484F4}" dt="2022-01-21T16:21:49.721" v="4574" actId="962"/>
          <ac:spMkLst>
            <pc:docMk/>
            <pc:sldMk cId="1311522881" sldId="373"/>
            <ac:spMk id="47" creationId="{6B92D7C8-5462-490C-A0E7-5F5C246F2A0C}"/>
          </ac:spMkLst>
        </pc:spChg>
        <pc:spChg chg="mod">
          <ac:chgData name="Andrea Brown" userId="877a712b-fe1d-423f-84d5-a1c5f852b9a8" providerId="ADAL" clId="{C6D75204-16D1-4EBD-BAE0-E3D286E484F4}" dt="2022-01-21T16:22:00.188" v="4580" actId="962"/>
          <ac:spMkLst>
            <pc:docMk/>
            <pc:sldMk cId="1311522881" sldId="373"/>
            <ac:spMk id="53" creationId="{1F6FCDAC-09B0-4D45-A4CB-1AF6093032F6}"/>
          </ac:spMkLst>
        </pc:spChg>
        <pc:spChg chg="mod">
          <ac:chgData name="Andrea Brown" userId="877a712b-fe1d-423f-84d5-a1c5f852b9a8" providerId="ADAL" clId="{C6D75204-16D1-4EBD-BAE0-E3D286E484F4}" dt="2022-01-21T16:22:15.896" v="4602" actId="962"/>
          <ac:spMkLst>
            <pc:docMk/>
            <pc:sldMk cId="1311522881" sldId="373"/>
            <ac:spMk id="54" creationId="{50E3B134-3088-4604-8EF6-DD080477F707}"/>
          </ac:spMkLst>
        </pc:spChg>
        <pc:spChg chg="mod">
          <ac:chgData name="Andrea Brown" userId="877a712b-fe1d-423f-84d5-a1c5f852b9a8" providerId="ADAL" clId="{C6D75204-16D1-4EBD-BAE0-E3D286E484F4}" dt="2022-01-21T16:22:27.805" v="4624" actId="962"/>
          <ac:spMkLst>
            <pc:docMk/>
            <pc:sldMk cId="1311522881" sldId="373"/>
            <ac:spMk id="55" creationId="{96A1996D-BA73-4E1D-9B5A-A8AC6092C440}"/>
          </ac:spMkLst>
        </pc:spChg>
        <pc:spChg chg="mod">
          <ac:chgData name="Andrea Brown" userId="877a712b-fe1d-423f-84d5-a1c5f852b9a8" providerId="ADAL" clId="{C6D75204-16D1-4EBD-BAE0-E3D286E484F4}" dt="2022-01-21T16:22:58.894" v="4822" actId="962"/>
          <ac:spMkLst>
            <pc:docMk/>
            <pc:sldMk cId="1311522881" sldId="373"/>
            <ac:spMk id="56" creationId="{673D505C-5DE0-4304-B78D-C18CEE564BC1}"/>
          </ac:spMkLst>
        </pc:spChg>
        <pc:grpChg chg="mod">
          <ac:chgData name="Andrea Brown" userId="877a712b-fe1d-423f-84d5-a1c5f852b9a8" providerId="ADAL" clId="{C6D75204-16D1-4EBD-BAE0-E3D286E484F4}" dt="2022-01-21T16:35:36.424" v="5866" actId="13244"/>
          <ac:grpSpMkLst>
            <pc:docMk/>
            <pc:sldMk cId="1311522881" sldId="373"/>
            <ac:grpSpMk id="30" creationId="{34F2B396-4CC7-4B05-9099-5F33D1B6DE3F}"/>
          </ac:grpSpMkLst>
        </pc:grpChg>
        <pc:grpChg chg="mod">
          <ac:chgData name="Andrea Brown" userId="877a712b-fe1d-423f-84d5-a1c5f852b9a8" providerId="ADAL" clId="{C6D75204-16D1-4EBD-BAE0-E3D286E484F4}" dt="2022-01-21T16:35:39.450" v="5867" actId="13244"/>
          <ac:grpSpMkLst>
            <pc:docMk/>
            <pc:sldMk cId="1311522881" sldId="373"/>
            <ac:grpSpMk id="31" creationId="{090FAFA2-93FB-4037-AAEA-D23E5132DBAC}"/>
          </ac:grpSpMkLst>
        </pc:grpChg>
      </pc:sldChg>
      <pc:sldChg chg="modSp mod">
        <pc:chgData name="Andrea Brown" userId="877a712b-fe1d-423f-84d5-a1c5f852b9a8" providerId="ADAL" clId="{C6D75204-16D1-4EBD-BAE0-E3D286E484F4}" dt="2022-01-21T13:37:32.473" v="292" actId="962"/>
        <pc:sldMkLst>
          <pc:docMk/>
          <pc:sldMk cId="3130084146" sldId="2662"/>
        </pc:sldMkLst>
        <pc:spChg chg="mod">
          <ac:chgData name="Andrea Brown" userId="877a712b-fe1d-423f-84d5-a1c5f852b9a8" providerId="ADAL" clId="{C6D75204-16D1-4EBD-BAE0-E3D286E484F4}" dt="2022-01-21T13:36:44.014" v="16" actId="1076"/>
          <ac:spMkLst>
            <pc:docMk/>
            <pc:sldMk cId="3130084146" sldId="2662"/>
            <ac:spMk id="8" creationId="{1FA44D19-9679-4A78-B9AC-986F4563AAB8}"/>
          </ac:spMkLst>
        </pc:spChg>
        <pc:grpChg chg="mod">
          <ac:chgData name="Andrea Brown" userId="877a712b-fe1d-423f-84d5-a1c5f852b9a8" providerId="ADAL" clId="{C6D75204-16D1-4EBD-BAE0-E3D286E484F4}" dt="2022-01-21T13:37:32.473" v="292" actId="962"/>
          <ac:grpSpMkLst>
            <pc:docMk/>
            <pc:sldMk cId="3130084146" sldId="2662"/>
            <ac:grpSpMk id="21" creationId="{C464A9F9-BFF4-45B2-B28A-E66F1AAF4C82}"/>
          </ac:grpSpMkLst>
        </pc:grpChg>
      </pc:sldChg>
      <pc:sldChg chg="modSp mod">
        <pc:chgData name="Andrea Brown" userId="877a712b-fe1d-423f-84d5-a1c5f852b9a8" providerId="ADAL" clId="{C6D75204-16D1-4EBD-BAE0-E3D286E484F4}" dt="2022-01-21T15:43:05.526" v="1528" actId="962"/>
        <pc:sldMkLst>
          <pc:docMk/>
          <pc:sldMk cId="1952599260" sldId="2667"/>
        </pc:sldMkLst>
        <pc:grpChg chg="mod">
          <ac:chgData name="Andrea Brown" userId="877a712b-fe1d-423f-84d5-a1c5f852b9a8" providerId="ADAL" clId="{C6D75204-16D1-4EBD-BAE0-E3D286E484F4}" dt="2022-01-21T15:43:05.526" v="1528" actId="962"/>
          <ac:grpSpMkLst>
            <pc:docMk/>
            <pc:sldMk cId="1952599260" sldId="2667"/>
            <ac:grpSpMk id="3" creationId="{DA937EEF-5D27-4C4C-8BCF-64F6AF3BAD3E}"/>
          </ac:grpSpMkLst>
        </pc:grpChg>
      </pc:sldChg>
      <pc:sldChg chg="modSp mod">
        <pc:chgData name="Andrea Brown" userId="877a712b-fe1d-423f-84d5-a1c5f852b9a8" providerId="ADAL" clId="{C6D75204-16D1-4EBD-BAE0-E3D286E484F4}" dt="2022-01-21T13:36:32.554" v="14" actId="962"/>
        <pc:sldMkLst>
          <pc:docMk/>
          <pc:sldMk cId="922388252" sldId="2671"/>
        </pc:sldMkLst>
        <pc:grpChg chg="mod">
          <ac:chgData name="Andrea Brown" userId="877a712b-fe1d-423f-84d5-a1c5f852b9a8" providerId="ADAL" clId="{C6D75204-16D1-4EBD-BAE0-E3D286E484F4}" dt="2022-01-21T13:36:13.158" v="9" actId="962"/>
          <ac:grpSpMkLst>
            <pc:docMk/>
            <pc:sldMk cId="922388252" sldId="2671"/>
            <ac:grpSpMk id="37" creationId="{095E328E-FAC5-4606-973E-A2757DD3482B}"/>
          </ac:grpSpMkLst>
        </pc:grpChg>
        <pc:grpChg chg="mod">
          <ac:chgData name="Andrea Brown" userId="877a712b-fe1d-423f-84d5-a1c5f852b9a8" providerId="ADAL" clId="{C6D75204-16D1-4EBD-BAE0-E3D286E484F4}" dt="2022-01-21T13:36:20.914" v="11" actId="962"/>
          <ac:grpSpMkLst>
            <pc:docMk/>
            <pc:sldMk cId="922388252" sldId="2671"/>
            <ac:grpSpMk id="42" creationId="{D9023C21-EE34-4AAD-9BC1-1DD191B69D4C}"/>
          </ac:grpSpMkLst>
        </pc:grpChg>
        <pc:grpChg chg="mod">
          <ac:chgData name="Andrea Brown" userId="877a712b-fe1d-423f-84d5-a1c5f852b9a8" providerId="ADAL" clId="{C6D75204-16D1-4EBD-BAE0-E3D286E484F4}" dt="2022-01-21T13:36:28.265" v="13" actId="962"/>
          <ac:grpSpMkLst>
            <pc:docMk/>
            <pc:sldMk cId="922388252" sldId="2671"/>
            <ac:grpSpMk id="47" creationId="{30B70521-2DFD-407A-BAE1-9AF63037B9AC}"/>
          </ac:grpSpMkLst>
        </pc:grpChg>
        <pc:grpChg chg="mod">
          <ac:chgData name="Andrea Brown" userId="877a712b-fe1d-423f-84d5-a1c5f852b9a8" providerId="ADAL" clId="{C6D75204-16D1-4EBD-BAE0-E3D286E484F4}" dt="2022-01-21T13:36:24.288" v="12" actId="962"/>
          <ac:grpSpMkLst>
            <pc:docMk/>
            <pc:sldMk cId="922388252" sldId="2671"/>
            <ac:grpSpMk id="48" creationId="{8E4EC0B0-7C11-4575-A4CC-02E6254A5ECA}"/>
          </ac:grpSpMkLst>
        </pc:grpChg>
        <pc:grpChg chg="mod">
          <ac:chgData name="Andrea Brown" userId="877a712b-fe1d-423f-84d5-a1c5f852b9a8" providerId="ADAL" clId="{C6D75204-16D1-4EBD-BAE0-E3D286E484F4}" dt="2022-01-21T13:36:17.609" v="10" actId="962"/>
          <ac:grpSpMkLst>
            <pc:docMk/>
            <pc:sldMk cId="922388252" sldId="2671"/>
            <ac:grpSpMk id="49" creationId="{1DE31AB9-A784-41F1-BF05-29DAA7F5DA0B}"/>
          </ac:grpSpMkLst>
        </pc:grpChg>
        <pc:grpChg chg="mod">
          <ac:chgData name="Andrea Brown" userId="877a712b-fe1d-423f-84d5-a1c5f852b9a8" providerId="ADAL" clId="{C6D75204-16D1-4EBD-BAE0-E3D286E484F4}" dt="2022-01-21T13:36:32.554" v="14" actId="962"/>
          <ac:grpSpMkLst>
            <pc:docMk/>
            <pc:sldMk cId="922388252" sldId="2671"/>
            <ac:grpSpMk id="58" creationId="{9BD00FF2-788A-4717-9BED-88396C70386E}"/>
          </ac:grpSpMkLst>
        </pc:grpChg>
      </pc:sldChg>
      <pc:sldChg chg="modSp mod">
        <pc:chgData name="Andrea Brown" userId="877a712b-fe1d-423f-84d5-a1c5f852b9a8" providerId="ADAL" clId="{C6D75204-16D1-4EBD-BAE0-E3D286E484F4}" dt="2022-01-21T13:36:07.934" v="8" actId="962"/>
        <pc:sldMkLst>
          <pc:docMk/>
          <pc:sldMk cId="4035261942" sldId="2672"/>
        </pc:sldMkLst>
        <pc:spChg chg="mod">
          <ac:chgData name="Andrea Brown" userId="877a712b-fe1d-423f-84d5-a1c5f852b9a8" providerId="ADAL" clId="{C6D75204-16D1-4EBD-BAE0-E3D286E484F4}" dt="2022-01-21T13:35:30.866" v="4" actId="1076"/>
          <ac:spMkLst>
            <pc:docMk/>
            <pc:sldMk cId="4035261942" sldId="2672"/>
            <ac:spMk id="15" creationId="{20BD2AB3-C562-4600-A65E-BCC695C85708}"/>
          </ac:spMkLst>
        </pc:spChg>
        <pc:spChg chg="mod">
          <ac:chgData name="Andrea Brown" userId="877a712b-fe1d-423f-84d5-a1c5f852b9a8" providerId="ADAL" clId="{C6D75204-16D1-4EBD-BAE0-E3D286E484F4}" dt="2022-01-21T13:34:49.630" v="1" actId="962"/>
          <ac:spMkLst>
            <pc:docMk/>
            <pc:sldMk cId="4035261942" sldId="2672"/>
            <ac:spMk id="19" creationId="{F6FD443D-2AF6-4EA6-B81C-49C6BE426265}"/>
          </ac:spMkLst>
        </pc:spChg>
        <pc:grpChg chg="mod">
          <ac:chgData name="Andrea Brown" userId="877a712b-fe1d-423f-84d5-a1c5f852b9a8" providerId="ADAL" clId="{C6D75204-16D1-4EBD-BAE0-E3D286E484F4}" dt="2022-01-21T13:35:03.872" v="2" actId="962"/>
          <ac:grpSpMkLst>
            <pc:docMk/>
            <pc:sldMk cId="4035261942" sldId="2672"/>
            <ac:grpSpMk id="16" creationId="{FAF8877F-7A8E-47F4-ACA1-4795AC9FDB8D}"/>
          </ac:grpSpMkLst>
        </pc:grpChg>
        <pc:grpChg chg="mod">
          <ac:chgData name="Andrea Brown" userId="877a712b-fe1d-423f-84d5-a1c5f852b9a8" providerId="ADAL" clId="{C6D75204-16D1-4EBD-BAE0-E3D286E484F4}" dt="2022-01-21T13:36:00.523" v="7" actId="962"/>
          <ac:grpSpMkLst>
            <pc:docMk/>
            <pc:sldMk cId="4035261942" sldId="2672"/>
            <ac:grpSpMk id="17" creationId="{69092FC6-BB34-4503-9947-97FBEB316DBC}"/>
          </ac:grpSpMkLst>
        </pc:grpChg>
        <pc:grpChg chg="mod">
          <ac:chgData name="Andrea Brown" userId="877a712b-fe1d-423f-84d5-a1c5f852b9a8" providerId="ADAL" clId="{C6D75204-16D1-4EBD-BAE0-E3D286E484F4}" dt="2022-01-21T13:36:07.934" v="8" actId="962"/>
          <ac:grpSpMkLst>
            <pc:docMk/>
            <pc:sldMk cId="4035261942" sldId="2672"/>
            <ac:grpSpMk id="18" creationId="{D8DEE513-F65F-4952-B198-972C38AD032A}"/>
          </ac:grpSpMkLst>
        </pc:grpChg>
      </pc:sldChg>
      <pc:sldChg chg="modSp mod">
        <pc:chgData name="Andrea Brown" userId="877a712b-fe1d-423f-84d5-a1c5f852b9a8" providerId="ADAL" clId="{C6D75204-16D1-4EBD-BAE0-E3D286E484F4}" dt="2022-01-21T16:34:34.975" v="5861" actId="33553"/>
        <pc:sldMkLst>
          <pc:docMk/>
          <pc:sldMk cId="248068549" sldId="2673"/>
        </pc:sldMkLst>
        <pc:spChg chg="mod">
          <ac:chgData name="Andrea Brown" userId="877a712b-fe1d-423f-84d5-a1c5f852b9a8" providerId="ADAL" clId="{C6D75204-16D1-4EBD-BAE0-E3D286E484F4}" dt="2022-01-21T16:34:34.975" v="5861" actId="33553"/>
          <ac:spMkLst>
            <pc:docMk/>
            <pc:sldMk cId="248068549" sldId="2673"/>
            <ac:spMk id="3" creationId="{E7C315E3-3EB6-4A8D-9B8C-B44401EE0A71}"/>
          </ac:spMkLst>
        </pc:spChg>
      </pc:sldChg>
      <pc:sldChg chg="modSp mod">
        <pc:chgData name="Andrea Brown" userId="877a712b-fe1d-423f-84d5-a1c5f852b9a8" providerId="ADAL" clId="{C6D75204-16D1-4EBD-BAE0-E3D286E484F4}" dt="2022-01-21T16:34:28.671" v="5860" actId="33553"/>
        <pc:sldMkLst>
          <pc:docMk/>
          <pc:sldMk cId="2960076738" sldId="2674"/>
        </pc:sldMkLst>
        <pc:spChg chg="mod">
          <ac:chgData name="Andrea Brown" userId="877a712b-fe1d-423f-84d5-a1c5f852b9a8" providerId="ADAL" clId="{C6D75204-16D1-4EBD-BAE0-E3D286E484F4}" dt="2022-01-21T16:34:28.671" v="5860" actId="33553"/>
          <ac:spMkLst>
            <pc:docMk/>
            <pc:sldMk cId="2960076738" sldId="2674"/>
            <ac:spMk id="3" creationId="{E7C315E3-3EB6-4A8D-9B8C-B44401EE0A71}"/>
          </ac:spMkLst>
        </pc:spChg>
      </pc:sldChg>
      <pc:sldChg chg="modSp mod">
        <pc:chgData name="Andrea Brown" userId="877a712b-fe1d-423f-84d5-a1c5f852b9a8" providerId="ADAL" clId="{C6D75204-16D1-4EBD-BAE0-E3D286E484F4}" dt="2022-01-21T15:58:43.812" v="2864" actId="962"/>
        <pc:sldMkLst>
          <pc:docMk/>
          <pc:sldMk cId="3487713350" sldId="2676"/>
        </pc:sldMkLst>
        <pc:picChg chg="mod">
          <ac:chgData name="Andrea Brown" userId="877a712b-fe1d-423f-84d5-a1c5f852b9a8" providerId="ADAL" clId="{C6D75204-16D1-4EBD-BAE0-E3D286E484F4}" dt="2022-01-21T15:58:43.812" v="2864" actId="962"/>
          <ac:picMkLst>
            <pc:docMk/>
            <pc:sldMk cId="3487713350" sldId="2676"/>
            <ac:picMk id="6" creationId="{098048F8-143C-4A1F-9E00-5C75813750BA}"/>
          </ac:picMkLst>
        </pc:picChg>
      </pc:sldChg>
      <pc:sldChg chg="modSp mod">
        <pc:chgData name="Andrea Brown" userId="877a712b-fe1d-423f-84d5-a1c5f852b9a8" providerId="ADAL" clId="{C6D75204-16D1-4EBD-BAE0-E3D286E484F4}" dt="2022-01-21T16:08:10.537" v="4044" actId="962"/>
        <pc:sldMkLst>
          <pc:docMk/>
          <pc:sldMk cId="3029884296" sldId="2677"/>
        </pc:sldMkLst>
        <pc:picChg chg="mod">
          <ac:chgData name="Andrea Brown" userId="877a712b-fe1d-423f-84d5-a1c5f852b9a8" providerId="ADAL" clId="{C6D75204-16D1-4EBD-BAE0-E3D286E484F4}" dt="2022-01-21T16:08:10.537" v="4044" actId="962"/>
          <ac:picMkLst>
            <pc:docMk/>
            <pc:sldMk cId="3029884296" sldId="2677"/>
            <ac:picMk id="7" creationId="{E676E9FF-A617-4E46-8170-A97D2850BA8E}"/>
          </ac:picMkLst>
        </pc:picChg>
      </pc:sldChg>
      <pc:sldChg chg="modSp mod">
        <pc:chgData name="Andrea Brown" userId="877a712b-fe1d-423f-84d5-a1c5f852b9a8" providerId="ADAL" clId="{C6D75204-16D1-4EBD-BAE0-E3D286E484F4}" dt="2022-01-21T16:04:42.948" v="3390" actId="962"/>
        <pc:sldMkLst>
          <pc:docMk/>
          <pc:sldMk cId="1299540752" sldId="2678"/>
        </pc:sldMkLst>
        <pc:picChg chg="mod">
          <ac:chgData name="Andrea Brown" userId="877a712b-fe1d-423f-84d5-a1c5f852b9a8" providerId="ADAL" clId="{C6D75204-16D1-4EBD-BAE0-E3D286E484F4}" dt="2022-01-21T16:04:42.948" v="3390" actId="962"/>
          <ac:picMkLst>
            <pc:docMk/>
            <pc:sldMk cId="1299540752" sldId="2678"/>
            <ac:picMk id="6" creationId="{3E6A0B77-E419-4FF0-AF66-A846D29D8B56}"/>
          </ac:picMkLst>
        </pc:picChg>
      </pc:sldChg>
      <pc:sldChg chg="modSp mod">
        <pc:chgData name="Andrea Brown" userId="877a712b-fe1d-423f-84d5-a1c5f852b9a8" providerId="ADAL" clId="{C6D75204-16D1-4EBD-BAE0-E3D286E484F4}" dt="2022-01-21T16:33:16.657" v="5551" actId="962"/>
        <pc:sldMkLst>
          <pc:docMk/>
          <pc:sldMk cId="829510141" sldId="2679"/>
        </pc:sldMkLst>
        <pc:picChg chg="mod">
          <ac:chgData name="Andrea Brown" userId="877a712b-fe1d-423f-84d5-a1c5f852b9a8" providerId="ADAL" clId="{C6D75204-16D1-4EBD-BAE0-E3D286E484F4}" dt="2022-01-21T16:33:16.657" v="5551" actId="962"/>
          <ac:picMkLst>
            <pc:docMk/>
            <pc:sldMk cId="829510141" sldId="2679"/>
            <ac:picMk id="6" creationId="{E43010D2-101C-42DA-A5EE-812F79330A19}"/>
          </ac:picMkLst>
        </pc:picChg>
      </pc:sldChg>
      <pc:sldChg chg="modSp mod">
        <pc:chgData name="Andrea Brown" userId="877a712b-fe1d-423f-84d5-a1c5f852b9a8" providerId="ADAL" clId="{C6D75204-16D1-4EBD-BAE0-E3D286E484F4}" dt="2022-01-21T16:34:07.631" v="5859" actId="962"/>
        <pc:sldMkLst>
          <pc:docMk/>
          <pc:sldMk cId="926755204" sldId="2681"/>
        </pc:sldMkLst>
        <pc:picChg chg="mod">
          <ac:chgData name="Andrea Brown" userId="877a712b-fe1d-423f-84d5-a1c5f852b9a8" providerId="ADAL" clId="{C6D75204-16D1-4EBD-BAE0-E3D286E484F4}" dt="2022-01-21T16:34:07.631" v="5859" actId="962"/>
          <ac:picMkLst>
            <pc:docMk/>
            <pc:sldMk cId="926755204" sldId="2681"/>
            <ac:picMk id="8" creationId="{DC396236-DC56-4874-9320-1B299313BE4D}"/>
          </ac:picMkLst>
        </pc:picChg>
      </pc:sldChg>
      <pc:sldChg chg="modSp">
        <pc:chgData name="Andrea Brown" userId="877a712b-fe1d-423f-84d5-a1c5f852b9a8" providerId="ADAL" clId="{C6D75204-16D1-4EBD-BAE0-E3D286E484F4}" dt="2022-01-21T16:33:55.591" v="5803" actId="962"/>
        <pc:sldMkLst>
          <pc:docMk/>
          <pc:sldMk cId="4032522679" sldId="2682"/>
        </pc:sldMkLst>
        <pc:graphicFrameChg chg="mod">
          <ac:chgData name="Andrea Brown" userId="877a712b-fe1d-423f-84d5-a1c5f852b9a8" providerId="ADAL" clId="{C6D75204-16D1-4EBD-BAE0-E3D286E484F4}" dt="2022-01-21T16:33:55.591" v="5803" actId="962"/>
          <ac:graphicFrameMkLst>
            <pc:docMk/>
            <pc:sldMk cId="4032522679" sldId="2682"/>
            <ac:graphicFrameMk id="4" creationId="{7492C48E-860D-4237-9486-481381D4206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-2.3550724637681177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
</a:t>
                    </a:r>
                    <a:fld id="{D71587EB-88BA-48C2-9D3D-13AAE436B2C9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-1.6908212560386472E-2"/>
                  <c:y val="4.66982799313682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 Specific: Assessments, Growth, IEP
</a:t>
                    </a:r>
                    <a:fld id="{5578F3D5-87BC-40F0-B7E2-9FC22474C45E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6.8945139940258207E-2"/>
                  <c:y val="-2.18865291763557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  <a:p>
                    <a:pPr>
                      <a:defRPr sz="1200">
                        <a:solidFill>
                          <a:schemeClr val="accent1">
                            <a:lumMod val="50000"/>
                          </a:schemeClr>
                        </a:solidFill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LEA Selected Measures</a:t>
                    </a:r>
                  </a:p>
                  <a:p>
                    <a:pPr>
                      <a:defRPr sz="1200">
                        <a:solidFill>
                          <a:schemeClr val="accent1">
                            <a:lumMod val="50000"/>
                          </a:schemeClr>
                        </a:solidFill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10%</a:t>
                    </a:r>
                  </a:p>
                  <a:p>
                    <a:pPr>
                      <a:defRPr sz="1200">
                        <a:solidFill>
                          <a:schemeClr val="accent1">
                            <a:lumMod val="50000"/>
                          </a:schemeClr>
                        </a:solidFill>
                      </a:defRPr>
                    </a:pPr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80304024496932"/>
                      <c:h val="0.1169928268819049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Planning &amp; Preparation</c:v>
                </c:pt>
                <c:pt idx="1">
                  <c:v>Classroom Environment</c:v>
                </c:pt>
                <c:pt idx="2">
                  <c:v>Instruction</c:v>
                </c:pt>
                <c:pt idx="3">
                  <c:v>Professional Responsibilites</c:v>
                </c:pt>
                <c:pt idx="4">
                  <c:v>Building Level Data</c:v>
                </c:pt>
                <c:pt idx="5">
                  <c:v>Teacher Specific: Assessment, Growth, IEP</c:v>
                </c:pt>
                <c:pt idx="6">
                  <c:v>Teacher Specific: Locally Determined Achievement Measures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</c:v>
                </c:pt>
                <c:pt idx="1">
                  <c:v>21</c:v>
                </c:pt>
                <c:pt idx="2">
                  <c:v>21</c:v>
                </c:pt>
                <c:pt idx="3">
                  <c:v>14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-2.3550724637681177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
</a:t>
                    </a:r>
                    <a:fld id="{D71587EB-88BA-48C2-9D3D-13AAE436B2C9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-1.6908212560386472E-2"/>
                  <c:y val="4.66982799313682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 Specific: IEP
</a:t>
                    </a:r>
                    <a:fld id="{5578F3D5-87BC-40F0-B7E2-9FC22474C45E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8.1209800830074272E-2"/>
                  <c:y val="9.0702520042535858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LEA Selected</a:t>
                    </a:r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Measures</a:t>
                    </a: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CCCDA0F2-C2F6-4ABD-9DBF-6AC841E36BFA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858100409219113"/>
                      <c:h val="0.166187515487455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Planning &amp; Preparation</c:v>
                </c:pt>
                <c:pt idx="1">
                  <c:v>Classroom Environment</c:v>
                </c:pt>
                <c:pt idx="2">
                  <c:v>Instruction</c:v>
                </c:pt>
                <c:pt idx="3">
                  <c:v>Professional Responsibilites</c:v>
                </c:pt>
                <c:pt idx="4">
                  <c:v>Building Level Data</c:v>
                </c:pt>
                <c:pt idx="5">
                  <c:v>Teacher Specific: Assessment, Growth, IEP</c:v>
                </c:pt>
                <c:pt idx="6">
                  <c:v>Teacher Specific: Locally Determined Achievement Measures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</c:v>
                </c:pt>
                <c:pt idx="1">
                  <c:v>21</c:v>
                </c:pt>
                <c:pt idx="2">
                  <c:v>21</c:v>
                </c:pt>
                <c:pt idx="3">
                  <c:v>14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solidFill>
                <a:schemeClr val="dk1">
                  <a:tint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-2.3550724637681177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layout>
                <c:manualLayout>
                  <c:x val="-4.027777777777778E-2"/>
                  <c:y val="-1.64319248826291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layout>
                <c:manualLayout>
                  <c:x val="-6.038647342995169E-3"/>
                  <c:y val="4.37796374356577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</a:t>
                    </a:r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Specific: IEP</a:t>
                    </a: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71587EB-88BA-48C2-9D3D-13AAE436B2C9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0.10193241469816273"/>
                  <c:y val="1.142471627666260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LEA Selected Measures</a:t>
                    </a:r>
                  </a:p>
                  <a:p>
                    <a:pPr>
                      <a:defRPr sz="1200">
                        <a:solidFill>
                          <a:schemeClr val="accent1">
                            <a:lumMod val="50000"/>
                          </a:schemeClr>
                        </a:solidFill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920289855072463"/>
                      <c:h val="0.1797883777357677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8.2125603864734359E-2"/>
                  <c:y val="-1.6052533726407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1BC0F5B-65B7-4ADB-9AE5-9DB2D2378955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CCCDA0F2-C2F6-4ABD-9DBF-6AC841E36BFA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52540986724487"/>
                      <c:h val="0.166187503705756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Planning &amp; Preparation</c:v>
                </c:pt>
                <c:pt idx="1">
                  <c:v>Classroom Environment</c:v>
                </c:pt>
                <c:pt idx="2">
                  <c:v>Instruction</c:v>
                </c:pt>
                <c:pt idx="3">
                  <c:v>Professional Responsibilites</c:v>
                </c:pt>
                <c:pt idx="4">
                  <c:v>Teacher Specific: Assessment, Growth, IEP</c:v>
                </c:pt>
                <c:pt idx="5">
                  <c:v>Teacher Specific: Locally Determined Achievement Measures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</c:v>
                </c:pt>
                <c:pt idx="1">
                  <c:v>24</c:v>
                </c:pt>
                <c:pt idx="2">
                  <c:v>24</c:v>
                </c:pt>
                <c:pt idx="3">
                  <c:v>16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2.5060422134733057E-2"/>
                  <c:y val="-0.1572770243756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Planning &amp; Preparation</c:v>
                </c:pt>
                <c:pt idx="1">
                  <c:v>Classroom Environment</c:v>
                </c:pt>
                <c:pt idx="2">
                  <c:v>Instruction</c:v>
                </c:pt>
                <c:pt idx="3">
                  <c:v>Professional Responsibilites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 Available Non-Teaching Professional</c:v>
                </c:pt>
              </c:strCache>
            </c:strRef>
          </c:tx>
          <c:spPr>
            <a:scene3d>
              <a:camera prst="orthographicFront"/>
              <a:lightRig rig="soft" dir="t">
                <a:rot lat="0" lon="0" rev="0"/>
              </a:lightRig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C8-4413-A4CE-3B9D48ED9659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8C8-4413-A4CE-3B9D48ED9659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C8-4413-A4CE-3B9D48ED9659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C8C8-4413-A4CE-3B9D48ED9659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C8-4413-A4CE-3B9D48ED9659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3C4DADC-B584-41AC-8CE5-7823FBC14107}" type="CATEGORYNAME">
                      <a:rPr lang="en-US" sz="120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22.5%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8C8-4413-A4CE-3B9D48ED9659}"/>
                </c:ext>
              </c:extLst>
            </c:dLbl>
            <c:dLbl>
              <c:idx val="1"/>
              <c:layout>
                <c:manualLayout>
                  <c:x val="1.5277777777777677E-2"/>
                  <c:y val="-8.68544761477351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7B3EAEA-9D8A-46AA-9205-D4996BF50157}" type="CATEGORYNAME">
                      <a:rPr lang="en-US" sz="120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22.5%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8C8-4413-A4CE-3B9D48ED9659}"/>
                </c:ext>
              </c:extLst>
            </c:dLbl>
            <c:dLbl>
              <c:idx val="2"/>
              <c:layout>
                <c:manualLayout>
                  <c:x val="-5.736712598425197E-2"/>
                  <c:y val="-5.545424484385896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0CF102F-4761-4DB4-82E2-1A8975524B8E}" type="CATEGORYNAME">
                      <a:rPr lang="en-US" sz="120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22.5%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239919738293584"/>
                      <c:h val="0.1267359602954309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8C8-4413-A4CE-3B9D48ED9659}"/>
                </c:ext>
              </c:extLst>
            </c:dLbl>
            <c:dLbl>
              <c:idx val="3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66E682-FA88-4503-B227-FC0106E5EFD6}" type="CATEGORYNAME">
                      <a:rPr lang="en-US" sz="120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22.5%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8C8-4413-A4CE-3B9D48ED9659}"/>
                </c:ext>
              </c:extLst>
            </c:dLbl>
            <c:dLbl>
              <c:idx val="4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 10%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5-C8C8-4413-A4CE-3B9D48ED9659}"/>
                </c:ext>
              </c:extLst>
            </c:dLbl>
            <c:spPr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Planning &amp; Preparation</c:v>
                </c:pt>
                <c:pt idx="1">
                  <c:v>Educational Environment</c:v>
                </c:pt>
                <c:pt idx="2">
                  <c:v>Delivery of Service</c:v>
                </c:pt>
                <c:pt idx="3">
                  <c:v>Professional Development</c:v>
                </c:pt>
                <c:pt idx="4">
                  <c:v>Building Level Data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22.5</c:v>
                </c:pt>
                <c:pt idx="1">
                  <c:v>22.5</c:v>
                </c:pt>
                <c:pt idx="2">
                  <c:v>22.5</c:v>
                </c:pt>
                <c:pt idx="3">
                  <c:v>22.5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C8-4413-A4CE-3B9D48ED96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soft" dir="t">
                <a:rot lat="0" lon="0" rev="0"/>
              </a:lightRig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4.7282644356955381E-2"/>
                  <c:y val="-0.1812749193540713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Planning &amp; Preparation</c:v>
                </c:pt>
                <c:pt idx="1">
                  <c:v>Educational Environment</c:v>
                </c:pt>
                <c:pt idx="2">
                  <c:v>Delivery of Service</c:v>
                </c:pt>
                <c:pt idx="3">
                  <c:v>Professional Development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soft" dir="t">
                <a:rot lat="0" lon="0" rev="0"/>
              </a:lightRig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layout>
                <c:manualLayout>
                  <c:x val="0.05"/>
                  <c:y val="-0.1690140845070423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1.4493110236220472E-3"/>
                  <c:y val="2.347510258400798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
</a:t>
                    </a:r>
                    <a:fld id="{D71587EB-88BA-48C2-9D3D-13AAE436B2C9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-1.6908212560386472E-2"/>
                  <c:y val="4.66982799313682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 Specific: Assessments, Growth, IEP
</a:t>
                    </a:r>
                    <a:fld id="{5578F3D5-87BC-40F0-B7E2-9FC22474C45E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8.2125603864734359E-2"/>
                  <c:y val="-1.6052533726407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1BC0F5B-65B7-4ADB-9AE5-9DB2D2378955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CCCDA0F2-C2F6-4ABD-9DBF-6AC841E36BFA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52540986724487"/>
                      <c:h val="0.166187503705756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Planning &amp; Preparation, School Environment, Delivery of Service, Professional Development</c:v>
                </c:pt>
                <c:pt idx="1">
                  <c:v>Building Level Data</c:v>
                </c:pt>
                <c:pt idx="2">
                  <c:v>Performance Goals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soft" dir="t">
                <a:rot lat="0" lon="0" rev="0"/>
              </a:lightRig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layout>
                <c:manualLayout>
                  <c:x val="0.10688407699037621"/>
                  <c:y val="-0.33422572178477683"/>
                </c:manualLayout>
              </c:layout>
              <c:tx>
                <c:rich>
                  <a:bodyPr/>
                  <a:lstStyle/>
                  <a:p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4.2270888013998253E-3"/>
                  <c:y val="2.8169106502532255E-2"/>
                </c:manualLayout>
              </c:layout>
              <c:tx>
                <c:rich>
                  <a:bodyPr/>
                  <a:lstStyle/>
                  <a:p>
                    <a:fld id="{EEB69BD2-EFC8-424B-913A-56571EBEB33C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4422F51-E8B8-4C40-BED8-A34370B3AA0D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FF3E170-5B29-41D5-8DBD-5C6FC04EFF1F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
</a:t>
                    </a:r>
                    <a:fld id="{D71587EB-88BA-48C2-9D3D-13AAE436B2C9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-1.6908212560386472E-2"/>
                  <c:y val="4.669827993136823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 Specific: Assessments, Growth, IEP
</a:t>
                    </a:r>
                    <a:fld id="{5578F3D5-87BC-40F0-B7E2-9FC22474C45E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8.2125603864734359E-2"/>
                  <c:y val="-1.605253372640783E-2"/>
                </c:manualLayout>
              </c:layout>
              <c:tx>
                <c:rich>
                  <a:bodyPr/>
                  <a:lstStyle/>
                  <a:p>
                    <a:fld id="{C1BC0F5B-65B7-4ADB-9AE5-9DB2D2378955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CCCDA0F2-C2F6-4ABD-9DBF-6AC841E36BFA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Planning &amp; Preparation, School Environment, Delivery of Service, Professional Development</c:v>
                </c:pt>
                <c:pt idx="1">
                  <c:v>Performance Goals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48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48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4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tint val="65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65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65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1">
                      <a:tint val="83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83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83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1">
                      <a:shade val="82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82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82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1">
                      <a:shade val="65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65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65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shade val="47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47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47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layout>
                <c:manualLayout>
                  <c:x val="5.4166660742928613E-2"/>
                  <c:y val="-0.44924958177068008"/>
                </c:manualLayout>
              </c:layout>
              <c:tx>
                <c:rich>
                  <a:bodyPr/>
                  <a:lstStyle/>
                  <a:p>
                    <a:fld id="{79609547-6410-4D53-9FF6-7D490D5BCD46}" type="CATEGORYNAME">
                      <a:rPr lang="en-US" sz="14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400">
                        <a:solidFill>
                          <a:schemeClr val="tx1"/>
                        </a:solidFill>
                      </a:rPr>
                      <a:t>
70%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EB69BD2-EFC8-424B-913A-56571EBEB33C}" type="CATEGORYNAME">
                      <a:rPr lang="en-US" sz="14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400">
                        <a:solidFill>
                          <a:schemeClr val="tx1"/>
                        </a:solidFill>
                      </a:rPr>
                      <a:t>
30%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4422F51-E8B8-4C40-BED8-A34370B3AA0D}" type="CATEGORYNAME">
                      <a:rPr lang="en-US" sz="14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400">
                        <a:solidFill>
                          <a:schemeClr val="tx1"/>
                        </a:solidFill>
                      </a:rPr>
                      <a:t>
30%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FF3E170-5B29-41D5-8DBD-5C6FC04EFF1F}" type="CATEGORYNAME">
                      <a:rPr lang="en-US" sz="14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400">
                        <a:solidFill>
                          <a:schemeClr val="tx1"/>
                        </a:solidFill>
                      </a:rPr>
                      <a:t>
20%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LEA Selected Measures</a:t>
                    </a:r>
                  </a:p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30%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Teacher Specific: IEP
</a:t>
                    </a:r>
                    <a:fld id="{5578F3D5-87BC-40F0-B7E2-9FC22474C45E}" type="PERCENTAGE">
                      <a:rPr lang="en-US" sz="140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40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LEA Selected Measures
</a:t>
                    </a:r>
                    <a:fld id="{CCCDA0F2-C2F6-4ABD-9DBF-6AC841E36BFA}" type="PERCENTAGE">
                      <a:rPr lang="en-US" sz="140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40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2"/>
                <c:pt idx="0">
                  <c:v>Observation and Practice</c:v>
                </c:pt>
                <c:pt idx="1">
                  <c:v>LEA Selected Measures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0.13786</cdr:x>
      <cdr:y>0.17032</cdr:y>
    </cdr:from>
    <cdr:to>
      <cdr:x>0.15214</cdr:x>
      <cdr:y>0.22457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CA249726-E7EE-47CB-A979-102A424400E3}"/>
            </a:ext>
          </a:extLst>
        </cdr:cNvPr>
        <cdr:cNvCxnSpPr/>
      </cdr:nvCxnSpPr>
      <cdr:spPr>
        <a:xfrm xmlns:a="http://schemas.openxmlformats.org/drawingml/2006/main">
          <a:off x="1260566" y="938919"/>
          <a:ext cx="130628" cy="29901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0.01143</cdr:x>
      <cdr:y>0.11733</cdr:y>
    </cdr:from>
    <cdr:to>
      <cdr:x>0.26703</cdr:x>
      <cdr:y>0.16853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1004F2C7-0299-4C85-9385-3FD1FB17911C}"/>
            </a:ext>
          </a:extLst>
        </cdr:cNvPr>
        <cdr:cNvSpPr txBox="1"/>
      </cdr:nvSpPr>
      <cdr:spPr>
        <a:xfrm xmlns:a="http://schemas.openxmlformats.org/drawingml/2006/main">
          <a:off x="104503" y="634771"/>
          <a:ext cx="233717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Assessment and Growth removed</a:t>
          </a:r>
        </a:p>
      </cdr:txBody>
    </cdr:sp>
  </cdr:relSizeAnchor>
  <cdr:relSizeAnchor xmlns:cdr="http://schemas.openxmlformats.org/drawingml/2006/chartDrawing">
    <cdr:from>
      <cdr:x>0.17857</cdr:x>
      <cdr:y>0.18149</cdr:y>
    </cdr:from>
    <cdr:to>
      <cdr:x>0.21014</cdr:x>
      <cdr:y>0.22619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CDF0336C-E863-4578-822D-F3442FE287B2}"/>
            </a:ext>
          </a:extLst>
        </cdr:cNvPr>
        <cdr:cNvCxnSpPr/>
      </cdr:nvCxnSpPr>
      <cdr:spPr>
        <a:xfrm xmlns:a="http://schemas.openxmlformats.org/drawingml/2006/main">
          <a:off x="1632857" y="981891"/>
          <a:ext cx="288663" cy="24184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0.32251</cdr:y>
    </cdr:from>
    <cdr:to>
      <cdr:x>0.22383</cdr:x>
      <cdr:y>0.44766</cdr:y>
    </cdr:to>
    <cdr:sp macro="" textlink="">
      <cdr:nvSpPr>
        <cdr:cNvPr id="6" name="TextBox 2">
          <a:extLst xmlns:a="http://schemas.openxmlformats.org/drawingml/2006/main">
            <a:ext uri="{FF2B5EF4-FFF2-40B4-BE49-F238E27FC236}">
              <a16:creationId xmlns:a16="http://schemas.microsoft.com/office/drawing/2014/main" id="{1004F2C7-0299-4C85-9385-3FD1FB17911C}"/>
            </a:ext>
          </a:extLst>
        </cdr:cNvPr>
        <cdr:cNvSpPr txBox="1"/>
      </cdr:nvSpPr>
      <cdr:spPr>
        <a:xfrm xmlns:a="http://schemas.openxmlformats.org/drawingml/2006/main">
          <a:off x="0" y="1744844"/>
          <a:ext cx="2046714" cy="67710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Building Level Data removed </a:t>
          </a:r>
        </a:p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and 10% added to </a:t>
          </a:r>
        </a:p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Observation/Practice rating</a:t>
          </a:r>
          <a:r>
            <a:rPr lang="en-US" sz="1400" b="1" dirty="0">
              <a:solidFill>
                <a:srgbClr val="C00000"/>
              </a:solidFill>
            </a:rPr>
            <a:t> </a:t>
          </a:r>
        </a:p>
      </cdr:txBody>
    </cdr:sp>
  </cdr:relSizeAnchor>
  <cdr:relSizeAnchor xmlns:cdr="http://schemas.openxmlformats.org/drawingml/2006/chartDrawing">
    <cdr:from>
      <cdr:x>0.14762</cdr:x>
      <cdr:y>0.38566</cdr:y>
    </cdr:from>
    <cdr:to>
      <cdr:x>0.24143</cdr:x>
      <cdr:y>0.38566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DB95DD29-1700-40F3-88E5-1B3CA7964F73}"/>
            </a:ext>
          </a:extLst>
        </cdr:cNvPr>
        <cdr:cNvCxnSpPr/>
      </cdr:nvCxnSpPr>
      <cdr:spPr>
        <a:xfrm xmlns:a="http://schemas.openxmlformats.org/drawingml/2006/main">
          <a:off x="1349829" y="2086496"/>
          <a:ext cx="857793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0.315</cdr:y>
    </cdr:from>
    <cdr:to>
      <cdr:x>0.25213</cdr:x>
      <cdr:y>0.3662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0AF979F1-B8BF-400D-B6B8-14C773FD4BA6}"/>
            </a:ext>
          </a:extLst>
        </cdr:cNvPr>
        <cdr:cNvSpPr txBox="1"/>
      </cdr:nvSpPr>
      <cdr:spPr>
        <a:xfrm xmlns:a="http://schemas.openxmlformats.org/drawingml/2006/main">
          <a:off x="0" y="1704201"/>
          <a:ext cx="230543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Observation/Practice rating only 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0.76268</cdr:x>
      <cdr:y>0.39037</cdr:y>
    </cdr:from>
    <cdr:to>
      <cdr:x>0.84964</cdr:x>
      <cdr:y>0.60051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6E27AEF-D28D-4E37-8247-788C7DBC18AE}"/>
            </a:ext>
          </a:extLst>
        </cdr:cNvPr>
        <cdr:cNvSpPr txBox="1"/>
      </cdr:nvSpPr>
      <cdr:spPr>
        <a:xfrm xmlns:a="http://schemas.openxmlformats.org/drawingml/2006/main">
          <a:off x="8020050" y="1698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0.00687</cdr:x>
      <cdr:y>0.34479</cdr:y>
    </cdr:from>
    <cdr:to>
      <cdr:x>0.259</cdr:x>
      <cdr:y>0.39548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FAE8029B-4AE0-4375-B801-A05A6FC94B2E}"/>
            </a:ext>
          </a:extLst>
        </cdr:cNvPr>
        <cdr:cNvSpPr txBox="1"/>
      </cdr:nvSpPr>
      <cdr:spPr>
        <a:xfrm xmlns:a="http://schemas.openxmlformats.org/drawingml/2006/main">
          <a:off x="62819" y="1884149"/>
          <a:ext cx="230543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Observation/Practice rating only 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0.0034</cdr:x>
      <cdr:y>0.33418</cdr:y>
    </cdr:from>
    <cdr:to>
      <cdr:x>0.22818</cdr:x>
      <cdr:y>0.45365</cdr:y>
    </cdr:to>
    <cdr:sp macro="" textlink="">
      <cdr:nvSpPr>
        <cdr:cNvPr id="6" name="TextBox 2">
          <a:extLst xmlns:a="http://schemas.openxmlformats.org/drawingml/2006/main">
            <a:ext uri="{FF2B5EF4-FFF2-40B4-BE49-F238E27FC236}">
              <a16:creationId xmlns:a16="http://schemas.microsoft.com/office/drawing/2014/main" id="{45833A5F-BCCD-4AA8-8A0E-2217DB40C69A}"/>
            </a:ext>
          </a:extLst>
        </cdr:cNvPr>
        <cdr:cNvSpPr txBox="1"/>
      </cdr:nvSpPr>
      <cdr:spPr>
        <a:xfrm xmlns:a="http://schemas.openxmlformats.org/drawingml/2006/main">
          <a:off x="31103" y="1807981"/>
          <a:ext cx="2055371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Building Level Data removed </a:t>
          </a:r>
        </a:p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and 10% added to </a:t>
          </a:r>
        </a:p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Observation/Practice rating </a:t>
          </a:r>
        </a:p>
      </cdr:txBody>
    </cdr:sp>
  </cdr:relSizeAnchor>
  <cdr:relSizeAnchor xmlns:cdr="http://schemas.openxmlformats.org/drawingml/2006/chartDrawing">
    <cdr:from>
      <cdr:x>0.19429</cdr:x>
      <cdr:y>0.39638</cdr:y>
    </cdr:from>
    <cdr:to>
      <cdr:x>0.25286</cdr:x>
      <cdr:y>0.39638</cdr:y>
    </cdr:to>
    <cdr:cxnSp macro="">
      <cdr:nvCxnSpPr>
        <cdr:cNvPr id="7" name="Straight Arrow Connector 6">
          <a:extLst xmlns:a="http://schemas.openxmlformats.org/drawingml/2006/main">
            <a:ext uri="{FF2B5EF4-FFF2-40B4-BE49-F238E27FC236}">
              <a16:creationId xmlns:a16="http://schemas.microsoft.com/office/drawing/2014/main" id="{AE22636D-ECAA-4F07-8754-79046251822A}"/>
            </a:ext>
          </a:extLst>
        </cdr:cNvPr>
        <cdr:cNvCxnSpPr/>
      </cdr:nvCxnSpPr>
      <cdr:spPr>
        <a:xfrm xmlns:a="http://schemas.openxmlformats.org/drawingml/2006/main">
          <a:off x="1776549" y="2144486"/>
          <a:ext cx="535577" cy="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0.73571</cdr:x>
      <cdr:y>0.12618</cdr:y>
    </cdr:from>
    <cdr:to>
      <cdr:x>0.93036</cdr:x>
      <cdr:y>0.23874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437B641-C0E5-4AE7-A5EE-EEC1266C8D27}"/>
            </a:ext>
          </a:extLst>
        </cdr:cNvPr>
        <cdr:cNvSpPr txBox="1"/>
      </cdr:nvSpPr>
      <cdr:spPr>
        <a:xfrm xmlns:a="http://schemas.openxmlformats.org/drawingml/2006/main">
          <a:off x="6727372" y="695597"/>
          <a:ext cx="1779815" cy="6204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43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17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18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981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9560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Article XI defines the term to mean any individual who has been employed to perform, for a limited time, the duties of a newly created position or of a regular professional employee whose services have been terminated by death, resignation, suspension, or removal.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 definition does not address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tenure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explicitly, commonwealth case law has held that the distinction between a professional employee and a temporary professional employee is that the former has secured tenure.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29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38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52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311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41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75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935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393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765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314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268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616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790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For the Observation &amp; Practice rating, the LEA should apply the same domains, weightings, and professional practice models utilized during the prior annual evaluation.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LEA Selected Measures reflective of the role and responsibility of the professional employee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80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For the Observation &amp; Practice rating, the LEA should apply the same domains, weightings, and professional practice models utilized during the prior annual evaluation.</a:t>
            </a:r>
            <a:endParaRPr lang="en-US" sz="12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319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that all three sessions are presenting the same information.  So you only need to register for </a:t>
            </a:r>
            <a:r>
              <a:rPr lang="en-US"/>
              <a:t>one session.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40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930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05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https://www.pdesas.org/Frameworks/TeacherFrameworks/TeacherEffectiveness/ </a:t>
            </a:r>
          </a:p>
          <a:p>
            <a:endParaRPr lang="en-US" b="1" dirty="0"/>
          </a:p>
          <a:p>
            <a:r>
              <a:rPr lang="en-US" b="1" dirty="0"/>
              <a:t>Evaluation Measures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Measures &amp; weighting, Observation &amp; Practice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Building-Level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Teacher-Specific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LEA Selected Measures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Performance Goals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Evaluation Process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Rating Scale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Rating Frequency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Rating Protocol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Maintaining Records &amp; Reporting Data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Training &amp; Professional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Training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Professional Development Opportunities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Resources</a:t>
            </a:r>
            <a:endParaRPr lang="en-US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Rating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Frameworks for Observation &amp; Practice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References</a:t>
            </a:r>
            <a:endParaRPr lang="en-US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Definitions &amp; Terms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Statutes &amp; Regulations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94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00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98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7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95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3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pa.gov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A-PDE-Evaluation@pa.gov" TargetMode="External"/><Relationship Id="rId4" Type="http://schemas.openxmlformats.org/officeDocument/2006/relationships/hyperlink" Target="https://www.pdesas.org/EducatorFrameworks/EducatorEffectivenes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hyperlink" Target="https://www.pdesas.org/Frameworks/TeacherFrameworks/TeacherEffectiveness/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0.sv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00B1C-B62B-44A9-B504-9599817B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43934"/>
            <a:ext cx="9144000" cy="1470025"/>
          </a:xfrm>
        </p:spPr>
        <p:txBody>
          <a:bodyPr>
            <a:noAutofit/>
          </a:bodyPr>
          <a:lstStyle/>
          <a:p>
            <a:r>
              <a:rPr lang="en-US" sz="5500" b="1" dirty="0"/>
              <a:t>Act 13: Toolkit and Rating Forms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A5CE4-0E37-4942-B74D-4D501E4DD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45873"/>
            <a:ext cx="6400800" cy="1014549"/>
          </a:xfrm>
        </p:spPr>
        <p:txBody>
          <a:bodyPr/>
          <a:lstStyle/>
          <a:p>
            <a:r>
              <a:rPr lang="en-US" dirty="0"/>
              <a:t>January 20, 2022</a:t>
            </a:r>
          </a:p>
        </p:txBody>
      </p:sp>
    </p:spTree>
    <p:extLst>
      <p:ext uri="{BB962C8B-B14F-4D97-AF65-F5344CB8AC3E}">
        <p14:creationId xmlns:p14="http://schemas.microsoft.com/office/powerpoint/2010/main" val="4224849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Level Score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A62F0-A16F-4CC9-BEA6-BF62B12404CC}"/>
              </a:ext>
            </a:extLst>
          </p:cNvPr>
          <p:cNvSpPr txBox="1"/>
          <p:nvPr/>
        </p:nvSpPr>
        <p:spPr>
          <a:xfrm>
            <a:off x="457200" y="1447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Building Level Score will provide a quantitative academic score based upon a 100-point scale to represent the overall academic performance of each school in Pennsylvania.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FDFCA7F-975E-460D-B380-3909978BC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00400" y="2414016"/>
            <a:ext cx="2743200" cy="2626578"/>
            <a:chOff x="642937" y="2278797"/>
            <a:chExt cx="2586037" cy="262657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1D50B97-0452-477B-A339-A2DAB4EA54AE}"/>
                </a:ext>
              </a:extLst>
            </p:cNvPr>
            <p:cNvSpPr/>
            <p:nvPr/>
          </p:nvSpPr>
          <p:spPr>
            <a:xfrm>
              <a:off x="642937" y="2590800"/>
              <a:ext cx="2586037" cy="23145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pts</a:t>
              </a:r>
            </a:p>
            <a:p>
              <a:pPr algn="ctr"/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lowchart: Off-page Connector 36">
              <a:extLst>
                <a:ext uri="{FF2B5EF4-FFF2-40B4-BE49-F238E27FC236}">
                  <a16:creationId xmlns:a16="http://schemas.microsoft.com/office/drawing/2014/main" id="{BCC91EBB-762F-4FE8-96B8-2FD591878547}"/>
                </a:ext>
              </a:extLst>
            </p:cNvPr>
            <p:cNvSpPr/>
            <p:nvPr/>
          </p:nvSpPr>
          <p:spPr>
            <a:xfrm>
              <a:off x="642938" y="2278797"/>
              <a:ext cx="2586036" cy="704088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Growth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A855050-CC4A-4D5E-8DD9-4A5DA52F5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27062" y="2415513"/>
            <a:ext cx="2743200" cy="2637219"/>
            <a:chOff x="642937" y="2258347"/>
            <a:chExt cx="2586037" cy="264702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60F7C3-1827-4548-8C8B-83CB947CAD32}"/>
                </a:ext>
              </a:extLst>
            </p:cNvPr>
            <p:cNvSpPr/>
            <p:nvPr/>
          </p:nvSpPr>
          <p:spPr>
            <a:xfrm>
              <a:off x="642937" y="2590800"/>
              <a:ext cx="2586037" cy="23145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Attendance Rate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10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Graduation Rate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 pts</a:t>
              </a:r>
            </a:p>
            <a:p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r>
                <a:rPr lang="en-US" sz="15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Absent a Graduation Rate, Attendance Rate is 20 Points.</a:t>
              </a:r>
            </a:p>
          </p:txBody>
        </p:sp>
        <p:sp>
          <p:nvSpPr>
            <p:cNvPr id="41" name="Flowchart: Off-page Connector 40">
              <a:extLst>
                <a:ext uri="{FF2B5EF4-FFF2-40B4-BE49-F238E27FC236}">
                  <a16:creationId xmlns:a16="http://schemas.microsoft.com/office/drawing/2014/main" id="{838E27A0-671C-44CC-88CF-7BA90D6D14A9}"/>
                </a:ext>
              </a:extLst>
            </p:cNvPr>
            <p:cNvSpPr/>
            <p:nvPr/>
          </p:nvSpPr>
          <p:spPr>
            <a:xfrm>
              <a:off x="642938" y="2258347"/>
              <a:ext cx="2586036" cy="700088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Other Academic Indicators</a:t>
              </a:r>
            </a:p>
          </p:txBody>
        </p:sp>
      </p:grp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E762109-F968-4785-B051-2EE2ED0C5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73737" y="5214493"/>
            <a:ext cx="8795378" cy="516764"/>
          </a:xfrm>
          <a:prstGeom prst="triangle">
            <a:avLst>
              <a:gd name="adj" fmla="val 5050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8BD174-B75C-4AF8-AA2B-76037839CADB}"/>
              </a:ext>
            </a:extLst>
          </p:cNvPr>
          <p:cNvSpPr txBox="1"/>
          <p:nvPr/>
        </p:nvSpPr>
        <p:spPr>
          <a:xfrm>
            <a:off x="173738" y="5824385"/>
            <a:ext cx="879537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Where a school is missing an Assessment or Growth indicator, the 100-point scale is reduced proportionally. For example, a K-3 school with no PVAAS data (40 points) and no Science Assessment data (10 points) will have a denominator of 50 points.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E2ECB2D-C7A6-44B6-8FEB-5EAE6D3D6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7" y="2395382"/>
            <a:ext cx="2743200" cy="2645212"/>
            <a:chOff x="642937" y="2254333"/>
            <a:chExt cx="2586037" cy="269184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28B5860-74F5-429E-B150-416949160076}"/>
                </a:ext>
              </a:extLst>
            </p:cNvPr>
            <p:cNvSpPr/>
            <p:nvPr/>
          </p:nvSpPr>
          <p:spPr>
            <a:xfrm>
              <a:off x="642937" y="2590799"/>
              <a:ext cx="2586037" cy="23553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points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points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points</a:t>
              </a:r>
              <a:endParaRPr 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lowchart: Off-page Connector 60">
              <a:extLst>
                <a:ext uri="{FF2B5EF4-FFF2-40B4-BE49-F238E27FC236}">
                  <a16:creationId xmlns:a16="http://schemas.microsoft.com/office/drawing/2014/main" id="{DC1AD8A5-4934-4DF1-9E30-5B3B6FF59B86}"/>
                </a:ext>
              </a:extLst>
            </p:cNvPr>
            <p:cNvSpPr/>
            <p:nvPr/>
          </p:nvSpPr>
          <p:spPr>
            <a:xfrm>
              <a:off x="642937" y="2254333"/>
              <a:ext cx="2586036" cy="716500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Achievement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2688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82908-2E33-A644-A6D8-FC1B45AF5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 Multiplier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6F7C578-6452-CE40-B12D-1042252987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707713"/>
              </p:ext>
            </p:extLst>
          </p:nvPr>
        </p:nvGraphicFramePr>
        <p:xfrm>
          <a:off x="457200" y="1644105"/>
          <a:ext cx="8229600" cy="3881566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3889658">
                  <a:extLst>
                    <a:ext uri="{9D8B030D-6E8A-4147-A177-3AD203B41FA5}">
                      <a16:colId xmlns:a16="http://schemas.microsoft.com/office/drawing/2014/main" val="1385239131"/>
                    </a:ext>
                  </a:extLst>
                </a:gridCol>
                <a:gridCol w="2169971">
                  <a:extLst>
                    <a:ext uri="{9D8B030D-6E8A-4147-A177-3AD203B41FA5}">
                      <a16:colId xmlns:a16="http://schemas.microsoft.com/office/drawing/2014/main" val="3683105990"/>
                    </a:ext>
                  </a:extLst>
                </a:gridCol>
                <a:gridCol w="2169971">
                  <a:extLst>
                    <a:ext uri="{9D8B030D-6E8A-4147-A177-3AD203B41FA5}">
                      <a16:colId xmlns:a16="http://schemas.microsoft.com/office/drawing/2014/main" val="207168916"/>
                    </a:ext>
                  </a:extLst>
                </a:gridCol>
              </a:tblGrid>
              <a:tr h="10694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Unadjusted Building Score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Adjusted Building Score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816092"/>
                  </a:ext>
                </a:extLst>
              </a:tr>
              <a:tr h="13767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92% Economically Disadvantaged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61.0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65.1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512097"/>
                  </a:ext>
                </a:extLst>
              </a:tr>
              <a:tr h="14353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38.5% Economically Disadvantaged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61.0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62.7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959270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F4F70-91C6-7744-B227-6A32057C4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8A8AEC3-54B1-7B40-97A8-885B0D24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55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Teacher-Specific Data</a:t>
            </a:r>
          </a:p>
        </p:txBody>
      </p:sp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B4EAE631-33F1-49E8-BDC8-6557F7EF5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45618"/>
              </p:ext>
            </p:extLst>
          </p:nvPr>
        </p:nvGraphicFramePr>
        <p:xfrm>
          <a:off x="457200" y="1793097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0">
                  <a:extLst>
                    <a:ext uri="{9D8B030D-6E8A-4147-A177-3AD203B41FA5}">
                      <a16:colId xmlns:a16="http://schemas.microsoft.com/office/drawing/2014/main" val="344108168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932613173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81843118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181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Performance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S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tate Assessments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8939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Growth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PVAAS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57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IEP Goals Progress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1076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Locally Developed Rubrics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187341"/>
                  </a:ext>
                </a:extLst>
              </a:tr>
            </a:tbl>
          </a:graphicData>
        </a:graphic>
      </p:graphicFrame>
      <p:grpSp>
        <p:nvGrpSpPr>
          <p:cNvPr id="30" name="Group 29" descr="Act 82 - 15%">
            <a:extLst>
              <a:ext uri="{FF2B5EF4-FFF2-40B4-BE49-F238E27FC236}">
                <a16:creationId xmlns:a16="http://schemas.microsoft.com/office/drawing/2014/main" id="{34F2B396-4CC7-4B05-9099-5F33D1B6DE3F}"/>
              </a:ext>
            </a:extLst>
          </p:cNvPr>
          <p:cNvGrpSpPr/>
          <p:nvPr/>
        </p:nvGrpSpPr>
        <p:grpSpPr>
          <a:xfrm>
            <a:off x="5573921" y="1617678"/>
            <a:ext cx="1486058" cy="731520"/>
            <a:chOff x="5592077" y="1897594"/>
            <a:chExt cx="1486058" cy="731520"/>
          </a:xfrm>
          <a:solidFill>
            <a:srgbClr val="7082B1"/>
          </a:solidFill>
        </p:grpSpPr>
        <p:sp>
          <p:nvSpPr>
            <p:cNvPr id="27" name="Freeform 87">
              <a:extLst>
                <a:ext uri="{FF2B5EF4-FFF2-40B4-BE49-F238E27FC236}">
                  <a16:creationId xmlns:a16="http://schemas.microsoft.com/office/drawing/2014/main" id="{184D4AAF-802D-4725-81EB-8098D5159DE7}"/>
                </a:ext>
              </a:extLst>
            </p:cNvPr>
            <p:cNvSpPr>
              <a:spLocks/>
            </p:cNvSpPr>
            <p:nvPr/>
          </p:nvSpPr>
          <p:spPr bwMode="auto">
            <a:xfrm rot="8138100">
              <a:off x="6895255" y="1945570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29" name="Freeform 87">
              <a:extLst>
                <a:ext uri="{FF2B5EF4-FFF2-40B4-BE49-F238E27FC236}">
                  <a16:creationId xmlns:a16="http://schemas.microsoft.com/office/drawing/2014/main" id="{55EF3B34-C366-40C3-BBCF-DC52FBB0751D}"/>
                </a:ext>
              </a:extLst>
            </p:cNvPr>
            <p:cNvSpPr>
              <a:spLocks/>
            </p:cNvSpPr>
            <p:nvPr/>
          </p:nvSpPr>
          <p:spPr bwMode="auto">
            <a:xfrm rot="18468534">
              <a:off x="5592077" y="1930021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25" name="Rectangle 01">
              <a:extLst>
                <a:ext uri="{FF2B5EF4-FFF2-40B4-BE49-F238E27FC236}">
                  <a16:creationId xmlns:a16="http://schemas.microsoft.com/office/drawing/2014/main" id="{E76D96BA-C3BE-4B4E-8DD5-1109562A3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561" y="1897594"/>
              <a:ext cx="1353462" cy="731520"/>
            </a:xfrm>
            <a:prstGeom prst="flowChartOffpageConnector">
              <a:avLst/>
            </a:prstGeom>
            <a:grpFill/>
            <a:ln>
              <a:noFill/>
            </a:ln>
            <a:effectLst>
              <a:outerShdw blurRad="101600" dist="127000" dir="5400000" sx="90000" sy="9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82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15%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30" descr="Act 13 - 10%">
            <a:extLst>
              <a:ext uri="{FF2B5EF4-FFF2-40B4-BE49-F238E27FC236}">
                <a16:creationId xmlns:a16="http://schemas.microsoft.com/office/drawing/2014/main" id="{090FAFA2-93FB-4037-AAEA-D23E5132DBAC}"/>
              </a:ext>
            </a:extLst>
          </p:cNvPr>
          <p:cNvGrpSpPr/>
          <p:nvPr/>
        </p:nvGrpSpPr>
        <p:grpSpPr>
          <a:xfrm>
            <a:off x="7136252" y="1618488"/>
            <a:ext cx="1486058" cy="731520"/>
            <a:chOff x="5592077" y="1897594"/>
            <a:chExt cx="1486058" cy="731520"/>
          </a:xfrm>
          <a:solidFill>
            <a:srgbClr val="7082B1"/>
          </a:solidFill>
        </p:grpSpPr>
        <p:sp>
          <p:nvSpPr>
            <p:cNvPr id="32" name="Freeform 87">
              <a:extLst>
                <a:ext uri="{FF2B5EF4-FFF2-40B4-BE49-F238E27FC236}">
                  <a16:creationId xmlns:a16="http://schemas.microsoft.com/office/drawing/2014/main" id="{14A167F5-E8BD-4E3D-8D44-F0998162B38F}"/>
                </a:ext>
              </a:extLst>
            </p:cNvPr>
            <p:cNvSpPr>
              <a:spLocks/>
            </p:cNvSpPr>
            <p:nvPr/>
          </p:nvSpPr>
          <p:spPr bwMode="auto">
            <a:xfrm rot="8138100">
              <a:off x="6895255" y="1945570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33" name="Freeform 87">
              <a:extLst>
                <a:ext uri="{FF2B5EF4-FFF2-40B4-BE49-F238E27FC236}">
                  <a16:creationId xmlns:a16="http://schemas.microsoft.com/office/drawing/2014/main" id="{63917884-61B1-4570-B8A7-4AC013B80865}"/>
                </a:ext>
              </a:extLst>
            </p:cNvPr>
            <p:cNvSpPr>
              <a:spLocks/>
            </p:cNvSpPr>
            <p:nvPr/>
          </p:nvSpPr>
          <p:spPr bwMode="auto">
            <a:xfrm rot="18468534">
              <a:off x="5592077" y="1930021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34" name="Rectangle 01">
              <a:extLst>
                <a:ext uri="{FF2B5EF4-FFF2-40B4-BE49-F238E27FC236}">
                  <a16:creationId xmlns:a16="http://schemas.microsoft.com/office/drawing/2014/main" id="{6E879927-75A7-431A-82A7-78C5A9BFD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561" y="1897594"/>
              <a:ext cx="1353462" cy="731520"/>
            </a:xfrm>
            <a:prstGeom prst="flowChartOffpageConnector">
              <a:avLst/>
            </a:prstGeom>
            <a:grpFill/>
            <a:ln>
              <a:noFill/>
            </a:ln>
            <a:effectLst>
              <a:outerShdw blurRad="101600" dist="127000" dir="5400000" sx="90000" sy="9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13</a:t>
              </a:r>
            </a:p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10%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Freeform 33" descr="Denotes Student Performance - State Assessments is applicable to Act 82">
            <a:extLst>
              <a:ext uri="{FF2B5EF4-FFF2-40B4-BE49-F238E27FC236}">
                <a16:creationId xmlns:a16="http://schemas.microsoft.com/office/drawing/2014/main" id="{B5CE2925-24AC-4671-9F68-04106807E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823" y="2530014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4" name="Freeform 33" descr="Denotes Student Performance - State Assessments is applicable to Act 13">
            <a:extLst>
              <a:ext uri="{FF2B5EF4-FFF2-40B4-BE49-F238E27FC236}">
                <a16:creationId xmlns:a16="http://schemas.microsoft.com/office/drawing/2014/main" id="{78A13B05-E5CF-4080-B485-DCA52C369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64" y="253288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8" name="Freeform 33" descr="Denotes Student Growth - PVAAS is applicable to Act 82">
            <a:extLst>
              <a:ext uri="{FF2B5EF4-FFF2-40B4-BE49-F238E27FC236}">
                <a16:creationId xmlns:a16="http://schemas.microsoft.com/office/drawing/2014/main" id="{03B8001B-BD2B-4561-B3BC-CBF9184F0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2976774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2" name="Freeform 33" descr="Denotes IEP Goals Progress is applicable to Act 82">
            <a:extLst>
              <a:ext uri="{FF2B5EF4-FFF2-40B4-BE49-F238E27FC236}">
                <a16:creationId xmlns:a16="http://schemas.microsoft.com/office/drawing/2014/main" id="{E5F058D8-C2B6-4F34-9BE7-67C02E5FE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3426653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3" name="Freeform 33" descr="Denotes Locally Developed Rubrics is applicable to Act 82">
            <a:extLst>
              <a:ext uri="{FF2B5EF4-FFF2-40B4-BE49-F238E27FC236}">
                <a16:creationId xmlns:a16="http://schemas.microsoft.com/office/drawing/2014/main" id="{42039ED2-DB84-4F8F-9491-EC86F076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388133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3" name="Freeform 33" descr="Denotes Student Growth - PVAAS is applicable to Act 13">
            <a:extLst>
              <a:ext uri="{FF2B5EF4-FFF2-40B4-BE49-F238E27FC236}">
                <a16:creationId xmlns:a16="http://schemas.microsoft.com/office/drawing/2014/main" id="{1F6FCDAC-09B0-4D45-A4CB-1AF609303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5719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6" name="Freeform 33" descr="Denotes IEP Student Progress is applicable to Act 13">
            <a:extLst>
              <a:ext uri="{FF2B5EF4-FFF2-40B4-BE49-F238E27FC236}">
                <a16:creationId xmlns:a16="http://schemas.microsoft.com/office/drawing/2014/main" id="{C11F78A4-042A-4C7D-8608-4222144AF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430596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7025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Teacher Specific Data (Set 10%)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A937EEF-5D27-4C4C-8BCF-64F6AF3BAD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7" y="1603319"/>
            <a:ext cx="8796525" cy="4184608"/>
            <a:chOff x="173737" y="2407520"/>
            <a:chExt cx="8796525" cy="393937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76752EA-82F6-4568-9DA8-7BCFCEA63649}"/>
                </a:ext>
              </a:extLst>
            </p:cNvPr>
            <p:cNvGrpSpPr/>
            <p:nvPr/>
          </p:nvGrpSpPr>
          <p:grpSpPr>
            <a:xfrm>
              <a:off x="173738" y="2407520"/>
              <a:ext cx="2743200" cy="2645212"/>
              <a:chOff x="642937" y="2254333"/>
              <a:chExt cx="2586037" cy="269184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280F2BC-6749-4323-A565-FA888875E035}"/>
                  </a:ext>
                </a:extLst>
              </p:cNvPr>
              <p:cNvSpPr/>
              <p:nvPr/>
            </p:nvSpPr>
            <p:spPr>
              <a:xfrm>
                <a:off x="642937" y="2590799"/>
                <a:ext cx="2586037" cy="235537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ELA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15 points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Math       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 points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Science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10 points</a:t>
                </a: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Flowchart: Off-page Connector 5">
                <a:extLst>
                  <a:ext uri="{FF2B5EF4-FFF2-40B4-BE49-F238E27FC236}">
                    <a16:creationId xmlns:a16="http://schemas.microsoft.com/office/drawing/2014/main" id="{61B507F5-1C5D-4A23-9608-9A069807B3F8}"/>
                  </a:ext>
                </a:extLst>
              </p:cNvPr>
              <p:cNvSpPr/>
              <p:nvPr/>
            </p:nvSpPr>
            <p:spPr>
              <a:xfrm>
                <a:off x="642937" y="2254333"/>
                <a:ext cx="2586036" cy="716500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Academic Achievement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FDFCA7F-975E-460D-B380-3909978BC574}"/>
                </a:ext>
              </a:extLst>
            </p:cNvPr>
            <p:cNvGrpSpPr/>
            <p:nvPr/>
          </p:nvGrpSpPr>
          <p:grpSpPr>
            <a:xfrm>
              <a:off x="3063240" y="2413545"/>
              <a:ext cx="3035808" cy="2645664"/>
              <a:chOff x="642937" y="2278326"/>
              <a:chExt cx="2586037" cy="2645664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91D50B97-0452-477B-A339-A2DAB4EA54AE}"/>
                  </a:ext>
                </a:extLst>
              </p:cNvPr>
              <p:cNvSpPr/>
              <p:nvPr/>
            </p:nvSpPr>
            <p:spPr>
              <a:xfrm>
                <a:off x="642937" y="2590800"/>
                <a:ext cx="2586037" cy="233319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Applicable Measures (5% each)</a:t>
                </a:r>
                <a:endParaRPr lang="en-US" sz="16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>
                  <a:cs typeface="Arial" panose="020B0604020202020204" pitchFamily="34" charset="0"/>
                </a:endParaRPr>
              </a:p>
            </p:txBody>
          </p:sp>
          <p:sp>
            <p:nvSpPr>
              <p:cNvPr id="37" name="Flowchart: Off-page Connector 36">
                <a:extLst>
                  <a:ext uri="{FF2B5EF4-FFF2-40B4-BE49-F238E27FC236}">
                    <a16:creationId xmlns:a16="http://schemas.microsoft.com/office/drawing/2014/main" id="{BCC91EBB-762F-4FE8-96B8-2FD591878547}"/>
                  </a:ext>
                </a:extLst>
              </p:cNvPr>
              <p:cNvSpPr/>
              <p:nvPr/>
            </p:nvSpPr>
            <p:spPr>
              <a:xfrm>
                <a:off x="642938" y="2278326"/>
                <a:ext cx="2586036" cy="954774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Only 2 Measures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  <a:p>
                <a:pPr algn="ctr"/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A855050-CC4A-4D5E-8DD9-4A5DA52F558D}"/>
                </a:ext>
              </a:extLst>
            </p:cNvPr>
            <p:cNvGrpSpPr/>
            <p:nvPr/>
          </p:nvGrpSpPr>
          <p:grpSpPr>
            <a:xfrm>
              <a:off x="6227062" y="2413545"/>
              <a:ext cx="2743200" cy="2627050"/>
              <a:chOff x="642937" y="2256379"/>
              <a:chExt cx="2586037" cy="262705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9860F7C3-1827-4548-8C8B-83CB947CAD32}"/>
                  </a:ext>
                </a:extLst>
              </p:cNvPr>
              <p:cNvSpPr/>
              <p:nvPr/>
            </p:nvSpPr>
            <p:spPr>
              <a:xfrm>
                <a:off x="642937" y="2590801"/>
                <a:ext cx="2586037" cy="229262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Applicable Measure (10%)</a:t>
                </a:r>
              </a:p>
              <a:p>
                <a:endPara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Flowchart: Off-page Connector 40">
                <a:extLst>
                  <a:ext uri="{FF2B5EF4-FFF2-40B4-BE49-F238E27FC236}">
                    <a16:creationId xmlns:a16="http://schemas.microsoft.com/office/drawing/2014/main" id="{838E27A0-671C-44CC-88CF-7BA90D6D14A9}"/>
                  </a:ext>
                </a:extLst>
              </p:cNvPr>
              <p:cNvSpPr/>
              <p:nvPr/>
            </p:nvSpPr>
            <p:spPr>
              <a:xfrm>
                <a:off x="642938" y="2256379"/>
                <a:ext cx="2586036" cy="954775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Only 1 Measure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</p:txBody>
          </p:sp>
        </p:grp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EE762109-F968-4785-B051-2EE2ED0C5374}"/>
                </a:ext>
              </a:extLst>
            </p:cNvPr>
            <p:cNvSpPr/>
            <p:nvPr/>
          </p:nvSpPr>
          <p:spPr>
            <a:xfrm rot="10800000">
              <a:off x="173737" y="5214493"/>
              <a:ext cx="8795378" cy="516764"/>
            </a:xfrm>
            <a:prstGeom prst="triangle">
              <a:avLst>
                <a:gd name="adj" fmla="val 5050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8BD174-B75C-4AF8-AA2B-76037839CADB}"/>
                </a:ext>
              </a:extLst>
            </p:cNvPr>
            <p:cNvSpPr txBox="1"/>
            <p:nvPr/>
          </p:nvSpPr>
          <p:spPr>
            <a:xfrm>
              <a:off x="173738" y="5796392"/>
              <a:ext cx="8795377" cy="5505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dirty="0">
                  <a:latin typeface="Arial"/>
                  <a:cs typeface="Arial"/>
                </a:rPr>
                <a:t>If no measures are available and directly attributable to the teacher, </a:t>
              </a:r>
            </a:p>
            <a:p>
              <a:pPr algn="ctr"/>
              <a:r>
                <a:rPr lang="en-US" sz="1600" dirty="0">
                  <a:latin typeface="Arial"/>
                  <a:cs typeface="Arial"/>
                </a:rPr>
                <a:t>the 10% will be re-allocated to LEA Selected Measures.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E2ECB2D-C7A6-44B6-8FEB-5EAE6D3D635B}"/>
                </a:ext>
              </a:extLst>
            </p:cNvPr>
            <p:cNvGrpSpPr/>
            <p:nvPr/>
          </p:nvGrpSpPr>
          <p:grpSpPr>
            <a:xfrm>
              <a:off x="173737" y="2415513"/>
              <a:ext cx="2743200" cy="2625081"/>
              <a:chOff x="642937" y="2254333"/>
              <a:chExt cx="2586037" cy="2671357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28B5860-74F5-429E-B150-416949160076}"/>
                  </a:ext>
                </a:extLst>
              </p:cNvPr>
              <p:cNvSpPr/>
              <p:nvPr/>
            </p:nvSpPr>
            <p:spPr>
              <a:xfrm>
                <a:off x="642937" y="2590799"/>
                <a:ext cx="2586037" cy="233489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State Assessments (2.5%)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PVAAS (5.0%)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IEP Goals Progress  (2.5%)</a:t>
                </a:r>
              </a:p>
              <a:p>
                <a:endParaRPr lang="en-US" sz="1600" b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61" name="Flowchart: Off-page Connector 60">
                <a:extLst>
                  <a:ext uri="{FF2B5EF4-FFF2-40B4-BE49-F238E27FC236}">
                    <a16:creationId xmlns:a16="http://schemas.microsoft.com/office/drawing/2014/main" id="{DC1AD8A5-4934-4DF1-9E30-5B3B6FF59B86}"/>
                  </a:ext>
                </a:extLst>
              </p:cNvPr>
              <p:cNvSpPr/>
              <p:nvPr/>
            </p:nvSpPr>
            <p:spPr>
              <a:xfrm>
                <a:off x="642937" y="2254333"/>
                <a:ext cx="2586036" cy="885329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 Measures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5259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Data Available Teacher</a:t>
            </a:r>
          </a:p>
        </p:txBody>
      </p:sp>
      <p:graphicFrame>
        <p:nvGraphicFramePr>
          <p:cNvPr id="4" name="Content Placeholder 3" descr="Pie chart showing Data Available Teacher  rating is made up of 14% Planning and Preparation, 21% Classroom Environment, 21% Instruction, 14% Professional Responsibilities, 10% Building Level Data, 10% Teacher Specific: Assessments, Growth, IEP, and 10% LEA Selected Measures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897631"/>
              </p:ext>
            </p:extLst>
          </p:nvPr>
        </p:nvGraphicFramePr>
        <p:xfrm>
          <a:off x="0" y="1345475"/>
          <a:ext cx="9144000" cy="551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7035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Non-Data Available Teacher</a:t>
            </a:r>
          </a:p>
        </p:txBody>
      </p:sp>
      <p:graphicFrame>
        <p:nvGraphicFramePr>
          <p:cNvPr id="4" name="Content Placeholder 3" descr="Pie chart showing Non-Data Available Teacher  rating is made up of 14% Planning and Preparation, 21% Classroom Environment, 21% Instruction, 14% Professional Responsibilities, 10% Building Level Data, 10% Teacher Specific: IEP (with Growth and Assessment removed), and 10% LEA Selected Measures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46141"/>
              </p:ext>
            </p:extLst>
          </p:nvPr>
        </p:nvGraphicFramePr>
        <p:xfrm>
          <a:off x="-1" y="1345474"/>
          <a:ext cx="9144001" cy="551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004F2C7-0299-4C85-9385-3FD1FB17911C}"/>
              </a:ext>
            </a:extLst>
          </p:cNvPr>
          <p:cNvSpPr txBox="1"/>
          <p:nvPr/>
        </p:nvSpPr>
        <p:spPr>
          <a:xfrm>
            <a:off x="457200" y="2007394"/>
            <a:ext cx="2337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Assessment and Growth removed</a:t>
            </a:r>
          </a:p>
        </p:txBody>
      </p:sp>
    </p:spTree>
    <p:extLst>
      <p:ext uri="{BB962C8B-B14F-4D97-AF65-F5344CB8AC3E}">
        <p14:creationId xmlns:p14="http://schemas.microsoft.com/office/powerpoint/2010/main" val="2911249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Act 13: Teachers w/out Building Level Data</a:t>
            </a:r>
          </a:p>
        </p:txBody>
      </p:sp>
      <p:graphicFrame>
        <p:nvGraphicFramePr>
          <p:cNvPr id="4" name="Content Placeholder 3" descr="Pie chart showing Teacher without Building Level Data rating is made up of 16% Planning and Preparation, 24% Classroom Environment, 24% Instruction, 16% Professional Responsibilities, 10% Teacher Specific: IEP (with Growth and Assessment removed), and 10% LEA Selected Measures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659690"/>
              </p:ext>
            </p:extLst>
          </p:nvPr>
        </p:nvGraphicFramePr>
        <p:xfrm>
          <a:off x="0" y="14478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926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13-1 PE Rating Form</a:t>
            </a:r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657D7F0A-BC10-4171-8D5C-5B38CD406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874" y="1391598"/>
            <a:ext cx="5085525" cy="4074803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1/20/2022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058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304800"/>
            <a:ext cx="8679767" cy="1295400"/>
          </a:xfrm>
        </p:spPr>
        <p:txBody>
          <a:bodyPr>
            <a:normAutofit/>
          </a:bodyPr>
          <a:lstStyle/>
          <a:p>
            <a:r>
              <a:rPr lang="en-US" sz="2800" b="1" dirty="0"/>
              <a:t> What’s a Temporary Professional Employee?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1B06E0-3731-485B-A4DA-ACFEB2335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Article XI of the Pa. Public School Code defines the term "temporary professional employee" (TPE) to mean</a:t>
            </a:r>
            <a:r>
              <a:rPr lang="en-US" sz="2400" i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i="1" dirty="0">
                <a:effectLst/>
                <a:ea typeface="Calibri" panose="020F0502020204030204" pitchFamily="34" charset="0"/>
              </a:rPr>
              <a:t>any individual who has been employed to perform, for a limited time (established by the LEA), the duties of a newly created position or of a regular professional employee whose services have been terminated by death, resignation, suspension, or removal</a:t>
            </a:r>
            <a:r>
              <a:rPr lang="en-US" sz="2400" dirty="0">
                <a:effectLst/>
                <a:ea typeface="Calibri" panose="020F0502020204030204" pitchFamily="34" charset="0"/>
              </a:rPr>
              <a:t>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Although Pa. Act 13 of 2020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amends the measures by which a TPE will be evaluated</a:t>
            </a:r>
            <a:r>
              <a:rPr lang="en-US" sz="2400" dirty="0">
                <a:effectLst/>
                <a:ea typeface="Calibri" panose="020F0502020204030204" pitchFamily="34" charset="0"/>
              </a:rPr>
              <a:t>, the legislation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does not alter the definitions</a:t>
            </a:r>
            <a:r>
              <a:rPr lang="en-US" sz="2400" dirty="0">
                <a:effectLst/>
                <a:ea typeface="Calibri" panose="020F0502020204030204" pitchFamily="34" charset="0"/>
              </a:rPr>
              <a:t> of professional employees under Article XI. Administrators should check with their Human Resource personnel on how professional employees are currently classified by the LEA.   </a:t>
            </a:r>
          </a:p>
        </p:txBody>
      </p:sp>
    </p:spTree>
    <p:extLst>
      <p:ext uri="{BB962C8B-B14F-4D97-AF65-F5344CB8AC3E}">
        <p14:creationId xmlns:p14="http://schemas.microsoft.com/office/powerpoint/2010/main" val="1692975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Temporary Teacher</a:t>
            </a:r>
          </a:p>
        </p:txBody>
      </p:sp>
      <p:graphicFrame>
        <p:nvGraphicFramePr>
          <p:cNvPr id="4" name="Content Placeholder 3" descr="Pie Chart showing that Temporary Teacher rating consists of Observation and Practice only; 20% Planning &amp; Preparation, 30% Classroom Environment, 30% Instruction, 20% Professional Responsibilities 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290013"/>
              </p:ext>
            </p:extLst>
          </p:nvPr>
        </p:nvGraphicFramePr>
        <p:xfrm>
          <a:off x="0" y="1447800"/>
          <a:ext cx="91440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236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5469F-AE78-4E88-BDA4-76BDF03D9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63" y="1952475"/>
            <a:ext cx="8229600" cy="3384755"/>
          </a:xfrm>
        </p:spPr>
        <p:txBody>
          <a:bodyPr>
            <a:normAutofit/>
          </a:bodyPr>
          <a:lstStyle/>
          <a:p>
            <a:pPr marL="571500" indent="0">
              <a:buNone/>
            </a:pPr>
            <a:r>
              <a:rPr lang="en-US" dirty="0"/>
              <a:t>Overview</a:t>
            </a:r>
          </a:p>
          <a:p>
            <a:pPr marL="914400">
              <a:buFont typeface="Wingdings" pitchFamily="2" charset="2"/>
              <a:buChar char="§"/>
            </a:pPr>
            <a:r>
              <a:rPr lang="en-US" dirty="0"/>
              <a:t>Toolkit</a:t>
            </a:r>
          </a:p>
          <a:p>
            <a:pPr marL="914400">
              <a:buFont typeface="Wingdings" pitchFamily="2" charset="2"/>
              <a:buChar char="§"/>
            </a:pPr>
            <a:r>
              <a:rPr lang="en-US" dirty="0"/>
              <a:t>Professional Educator Categories</a:t>
            </a:r>
          </a:p>
          <a:p>
            <a:pPr marL="914400">
              <a:buFont typeface="Wingdings" pitchFamily="2" charset="2"/>
              <a:buChar char="§"/>
            </a:pPr>
            <a:r>
              <a:rPr lang="en-US" dirty="0"/>
              <a:t>Rating Tools</a:t>
            </a:r>
          </a:p>
        </p:txBody>
      </p:sp>
    </p:spTree>
    <p:extLst>
      <p:ext uri="{BB962C8B-B14F-4D97-AF65-F5344CB8AC3E}">
        <p14:creationId xmlns:p14="http://schemas.microsoft.com/office/powerpoint/2010/main" val="2584746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13-1 TPE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1/20/2022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20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Picture 5" descr="Image of 13-1 TPE Rating Form">
            <a:extLst>
              <a:ext uri="{FF2B5EF4-FFF2-40B4-BE49-F238E27FC236}">
                <a16:creationId xmlns:a16="http://schemas.microsoft.com/office/drawing/2014/main" id="{098048F8-143C-4A1F-9E00-5C7581375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1389888"/>
            <a:ext cx="5086095" cy="413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13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C03C1-7193-44AC-907A-0670C90C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2" y="2907793"/>
            <a:ext cx="8336344" cy="841248"/>
          </a:xfrm>
        </p:spPr>
        <p:txBody>
          <a:bodyPr>
            <a:normAutofit fontScale="90000"/>
          </a:bodyPr>
          <a:lstStyle/>
          <a:p>
            <a:pPr marL="11113"/>
            <a:r>
              <a:rPr lang="en-US" sz="5600" b="0" cap="none" dirty="0">
                <a:solidFill>
                  <a:schemeClr val="tx1"/>
                </a:solidFill>
              </a:rPr>
              <a:t>Non-Teaching Professionals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55F4B-61D6-4192-86B8-C0A064B4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617" y="4032504"/>
            <a:ext cx="7772400" cy="115663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Non-Teaching Professionals w/Building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Non-Teaching Professionals w/out 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Temporary Non-Teaching Professionals</a:t>
            </a:r>
          </a:p>
        </p:txBody>
      </p:sp>
    </p:spTree>
    <p:extLst>
      <p:ext uri="{BB962C8B-B14F-4D97-AF65-F5344CB8AC3E}">
        <p14:creationId xmlns:p14="http://schemas.microsoft.com/office/powerpoint/2010/main" val="955471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88676-324B-5549-B451-1D2571626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Classroom Teacher vs. NTP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3BBBE9-1622-4148-AF35-375BB0B4F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013521"/>
          </a:xfrm>
          <a:solidFill>
            <a:schemeClr val="bg1"/>
          </a:solidFill>
          <a:ln w="12700">
            <a:noFill/>
          </a:ln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5100" dirty="0"/>
              <a:t>Act 82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300" dirty="0"/>
              <a:t>To determine whether you are a teaching professional, you must be able to answer yes to the following two questions:</a:t>
            </a:r>
          </a:p>
          <a:p>
            <a:pPr marL="0" indent="0">
              <a:buNone/>
            </a:pPr>
            <a:endParaRPr lang="en-US" sz="3300" dirty="0"/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Are you working under your instructional certification?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Do you provide direct instruction* to students in a particular subject or grade level?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*Direct instruction is defined as planning and providing the instruction and assessing the effectiveness of the instruction.</a:t>
            </a:r>
          </a:p>
          <a:p>
            <a:pPr marL="519113" indent="-331788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06F6B28-AD8B-5442-B5F8-B4D2F3D86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5142" y="1600200"/>
            <a:ext cx="3461657" cy="4013521"/>
          </a:xfrm>
          <a:solidFill>
            <a:schemeClr val="bg1"/>
          </a:solidFill>
          <a:ln w="12700">
            <a:noFill/>
          </a:ln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5100" dirty="0"/>
              <a:t>Act 13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Local determination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7D2EA-5D0A-6C49-90FD-3190E22C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211662-23C2-2F4E-B932-8E920FC60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22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983E64-B3FA-4D02-AC09-ED0D0DEE8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91486" y="1515291"/>
            <a:ext cx="3495313" cy="4098430"/>
          </a:xfrm>
          <a:prstGeom prst="rect">
            <a:avLst/>
          </a:prstGeom>
          <a:solidFill>
            <a:schemeClr val="tx2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FD5A6F00-DEC4-4F57-B816-52F41665E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05027" y="3399382"/>
            <a:ext cx="3171961" cy="544875"/>
          </a:xfrm>
          <a:prstGeom prst="triangle">
            <a:avLst>
              <a:gd name="adj" fmla="val 46779"/>
            </a:avLst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922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4D6E5-DF0F-4E43-A6A9-46BDE47A7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Act 13: NTP w/Building Level Data</a:t>
            </a:r>
          </a:p>
        </p:txBody>
      </p:sp>
      <p:graphicFrame>
        <p:nvGraphicFramePr>
          <p:cNvPr id="6" name="Content Placeholder 5" descr="Pie chart showing that an NTP with Building Level Data rating consists of 22.5% Planning and Preparation, 22.5% Educational Environment, 22.5% Delivery of Service, 22.5% Professional Development, 10% Building Level Data">
            <a:extLst>
              <a:ext uri="{FF2B5EF4-FFF2-40B4-BE49-F238E27FC236}">
                <a16:creationId xmlns:a16="http://schemas.microsoft.com/office/drawing/2014/main" id="{3382B78A-FDA6-48AB-A22C-D8B7C8C71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697353"/>
              </p:ext>
            </p:extLst>
          </p:nvPr>
        </p:nvGraphicFramePr>
        <p:xfrm>
          <a:off x="0" y="1436918"/>
          <a:ext cx="91440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7774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13-3 PE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1/20/2022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24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Picture 5" descr="Image showing 13-3 PE rating form">
            <a:extLst>
              <a:ext uri="{FF2B5EF4-FFF2-40B4-BE49-F238E27FC236}">
                <a16:creationId xmlns:a16="http://schemas.microsoft.com/office/drawing/2014/main" id="{3E6A0B77-E419-4FF0-AF66-A846D29D8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1389888"/>
            <a:ext cx="5086095" cy="421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40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799"/>
            <a:ext cx="8229600" cy="1197429"/>
          </a:xfrm>
        </p:spPr>
        <p:txBody>
          <a:bodyPr>
            <a:normAutofit/>
          </a:bodyPr>
          <a:lstStyle/>
          <a:p>
            <a:r>
              <a:rPr lang="en-US" sz="2200" b="1" dirty="0"/>
              <a:t>Act 13: NTP w/out Building Level Data or Temporary NTP</a:t>
            </a:r>
          </a:p>
        </p:txBody>
      </p:sp>
      <p:graphicFrame>
        <p:nvGraphicFramePr>
          <p:cNvPr id="4" name="Content Placeholder 3" descr="Pie chart showing that NTP without Building Level Data or Temporary NTP rating consists of Observation and Practice Data only: 25% Planning and Preparation, 25% Educational Environment, 25% Delivery of Service, and 25% Professional Development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661463"/>
              </p:ext>
            </p:extLst>
          </p:nvPr>
        </p:nvGraphicFramePr>
        <p:xfrm>
          <a:off x="0" y="1325640"/>
          <a:ext cx="9144000" cy="5464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1398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13-3 TPE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1/20/2022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26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7" name="Picture 6" descr="Image showing 13-3 TPE Rating Form">
            <a:extLst>
              <a:ext uri="{FF2B5EF4-FFF2-40B4-BE49-F238E27FC236}">
                <a16:creationId xmlns:a16="http://schemas.microsoft.com/office/drawing/2014/main" id="{E676E9FF-A617-4E46-8170-A97D2850B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304" y="1389888"/>
            <a:ext cx="5086095" cy="401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884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C03C1-7193-44AC-907A-0670C90C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2" y="2907792"/>
            <a:ext cx="8336344" cy="911860"/>
          </a:xfrm>
        </p:spPr>
        <p:txBody>
          <a:bodyPr>
            <a:normAutofit fontScale="90000"/>
          </a:bodyPr>
          <a:lstStyle/>
          <a:p>
            <a:pPr marL="11113"/>
            <a:r>
              <a:rPr lang="en-US" sz="5600" b="0" cap="none" dirty="0">
                <a:solidFill>
                  <a:schemeClr val="tx1"/>
                </a:solidFill>
              </a:rPr>
              <a:t>Principals*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55F4B-61D6-4192-86B8-C0A064B4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617" y="4032504"/>
            <a:ext cx="7772400" cy="109067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Principals w/Building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Principals w/out 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Temporary Principals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978173-D57E-4792-AD55-51C52801D3F5}"/>
              </a:ext>
            </a:extLst>
          </p:cNvPr>
          <p:cNvSpPr txBox="1"/>
          <p:nvPr/>
        </p:nvSpPr>
        <p:spPr>
          <a:xfrm>
            <a:off x="868617" y="5617029"/>
            <a:ext cx="5545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B4B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*Principal includes building principals, assistant/vice principals, CTC Directors, and Special Education Directors</a:t>
            </a:r>
          </a:p>
        </p:txBody>
      </p:sp>
    </p:spTree>
    <p:extLst>
      <p:ext uri="{BB962C8B-B14F-4D97-AF65-F5344CB8AC3E}">
        <p14:creationId xmlns:p14="http://schemas.microsoft.com/office/powerpoint/2010/main" val="34712701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Level Data</a:t>
            </a:r>
          </a:p>
        </p:txBody>
      </p:sp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B4EAE631-33F1-49E8-BDC8-6557F7EF5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748411"/>
              </p:ext>
            </p:extLst>
          </p:nvPr>
        </p:nvGraphicFramePr>
        <p:xfrm>
          <a:off x="457200" y="1544900"/>
          <a:ext cx="8229600" cy="477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0">
                  <a:extLst>
                    <a:ext uri="{9D8B030D-6E8A-4147-A177-3AD203B41FA5}">
                      <a16:colId xmlns:a16="http://schemas.microsoft.com/office/drawing/2014/main" val="344108168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932613173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81843118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18112"/>
                  </a:ext>
                </a:extLst>
              </a:tr>
              <a:tr h="382525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Achievement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S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tate Assessments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89393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the Achievement Gap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students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5768"/>
                  </a:ext>
                </a:extLst>
              </a:tr>
              <a:tr h="6409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the Achievement Gap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Historically Underperforming Students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107647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Growth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PVAAS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187341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Attendance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214158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734192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54216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Advanced Achievement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05398"/>
                  </a:ext>
                </a:extLst>
              </a:tr>
              <a:tr h="6409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Challenge Multiplier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Adjusted based on economically disadvantaged student population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475813"/>
                  </a:ext>
                </a:extLst>
              </a:tr>
            </a:tbl>
          </a:graphicData>
        </a:graphic>
      </p:graphicFrame>
      <p:grpSp>
        <p:nvGrpSpPr>
          <p:cNvPr id="30" name="Group 29" descr="Act 82 - 15%">
            <a:extLst>
              <a:ext uri="{FF2B5EF4-FFF2-40B4-BE49-F238E27FC236}">
                <a16:creationId xmlns:a16="http://schemas.microsoft.com/office/drawing/2014/main" id="{34F2B396-4CC7-4B05-9099-5F33D1B6DE3F}"/>
              </a:ext>
            </a:extLst>
          </p:cNvPr>
          <p:cNvGrpSpPr/>
          <p:nvPr/>
        </p:nvGrpSpPr>
        <p:grpSpPr>
          <a:xfrm>
            <a:off x="5573921" y="1369481"/>
            <a:ext cx="1486058" cy="731520"/>
            <a:chOff x="5592077" y="1897594"/>
            <a:chExt cx="1486058" cy="731520"/>
          </a:xfrm>
          <a:solidFill>
            <a:srgbClr val="7082B1"/>
          </a:solidFill>
        </p:grpSpPr>
        <p:sp>
          <p:nvSpPr>
            <p:cNvPr id="27" name="Freeform 87">
              <a:extLst>
                <a:ext uri="{FF2B5EF4-FFF2-40B4-BE49-F238E27FC236}">
                  <a16:creationId xmlns:a16="http://schemas.microsoft.com/office/drawing/2014/main" id="{184D4AAF-802D-4725-81EB-8098D5159DE7}"/>
                </a:ext>
              </a:extLst>
            </p:cNvPr>
            <p:cNvSpPr>
              <a:spLocks/>
            </p:cNvSpPr>
            <p:nvPr/>
          </p:nvSpPr>
          <p:spPr bwMode="auto">
            <a:xfrm rot="8138100">
              <a:off x="6895255" y="1945570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29" name="Freeform 87">
              <a:extLst>
                <a:ext uri="{FF2B5EF4-FFF2-40B4-BE49-F238E27FC236}">
                  <a16:creationId xmlns:a16="http://schemas.microsoft.com/office/drawing/2014/main" id="{55EF3B34-C366-40C3-BBCF-DC52FBB0751D}"/>
                </a:ext>
              </a:extLst>
            </p:cNvPr>
            <p:cNvSpPr>
              <a:spLocks/>
            </p:cNvSpPr>
            <p:nvPr/>
          </p:nvSpPr>
          <p:spPr bwMode="auto">
            <a:xfrm rot="18468534">
              <a:off x="5592077" y="1930021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25" name="Rectangle 01">
              <a:extLst>
                <a:ext uri="{FF2B5EF4-FFF2-40B4-BE49-F238E27FC236}">
                  <a16:creationId xmlns:a16="http://schemas.microsoft.com/office/drawing/2014/main" id="{E76D96BA-C3BE-4B4E-8DD5-1109562A3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561" y="1897594"/>
              <a:ext cx="1353462" cy="731520"/>
            </a:xfrm>
            <a:prstGeom prst="flowChartOffpageConnector">
              <a:avLst/>
            </a:prstGeom>
            <a:grpFill/>
            <a:ln>
              <a:noFill/>
            </a:ln>
            <a:effectLst>
              <a:outerShdw blurRad="101600" dist="127000" dir="5400000" sx="90000" sy="9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82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15%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30" descr="Act 13 - 10%">
            <a:extLst>
              <a:ext uri="{FF2B5EF4-FFF2-40B4-BE49-F238E27FC236}">
                <a16:creationId xmlns:a16="http://schemas.microsoft.com/office/drawing/2014/main" id="{090FAFA2-93FB-4037-AAEA-D23E5132DBAC}"/>
              </a:ext>
            </a:extLst>
          </p:cNvPr>
          <p:cNvGrpSpPr/>
          <p:nvPr/>
        </p:nvGrpSpPr>
        <p:grpSpPr>
          <a:xfrm>
            <a:off x="7136252" y="1370291"/>
            <a:ext cx="1486058" cy="731520"/>
            <a:chOff x="5592077" y="1897594"/>
            <a:chExt cx="1486058" cy="731520"/>
          </a:xfrm>
          <a:solidFill>
            <a:srgbClr val="7082B1"/>
          </a:solidFill>
        </p:grpSpPr>
        <p:sp>
          <p:nvSpPr>
            <p:cNvPr id="32" name="Freeform 87">
              <a:extLst>
                <a:ext uri="{FF2B5EF4-FFF2-40B4-BE49-F238E27FC236}">
                  <a16:creationId xmlns:a16="http://schemas.microsoft.com/office/drawing/2014/main" id="{14A167F5-E8BD-4E3D-8D44-F0998162B38F}"/>
                </a:ext>
              </a:extLst>
            </p:cNvPr>
            <p:cNvSpPr>
              <a:spLocks/>
            </p:cNvSpPr>
            <p:nvPr/>
          </p:nvSpPr>
          <p:spPr bwMode="auto">
            <a:xfrm rot="8138100">
              <a:off x="6895255" y="1945570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33" name="Freeform 87">
              <a:extLst>
                <a:ext uri="{FF2B5EF4-FFF2-40B4-BE49-F238E27FC236}">
                  <a16:creationId xmlns:a16="http://schemas.microsoft.com/office/drawing/2014/main" id="{63917884-61B1-4570-B8A7-4AC013B80865}"/>
                </a:ext>
              </a:extLst>
            </p:cNvPr>
            <p:cNvSpPr>
              <a:spLocks/>
            </p:cNvSpPr>
            <p:nvPr/>
          </p:nvSpPr>
          <p:spPr bwMode="auto">
            <a:xfrm rot="18468534">
              <a:off x="5592077" y="1930021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34" name="Rectangle 01">
              <a:extLst>
                <a:ext uri="{FF2B5EF4-FFF2-40B4-BE49-F238E27FC236}">
                  <a16:creationId xmlns:a16="http://schemas.microsoft.com/office/drawing/2014/main" id="{6E879927-75A7-431A-82A7-78C5A9BFD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561" y="1897594"/>
              <a:ext cx="1353462" cy="731520"/>
            </a:xfrm>
            <a:prstGeom prst="flowChartOffpageConnector">
              <a:avLst/>
            </a:prstGeom>
            <a:grpFill/>
            <a:ln>
              <a:noFill/>
            </a:ln>
            <a:effectLst>
              <a:outerShdw blurRad="101600" dist="127000" dir="5400000" sx="90000" sy="9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13</a:t>
              </a:r>
            </a:p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10%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Freeform 33" descr="Denotes that Academic Achievement - State Assessments applies to Act 82">
            <a:extLst>
              <a:ext uri="{FF2B5EF4-FFF2-40B4-BE49-F238E27FC236}">
                <a16:creationId xmlns:a16="http://schemas.microsoft.com/office/drawing/2014/main" id="{B5CE2925-24AC-4671-9F68-04106807E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823" y="2223761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4" name="Freeform 33" descr="Denotes that Academic Achievement - State Assessments applies to Act 13">
            <a:extLst>
              <a:ext uri="{FF2B5EF4-FFF2-40B4-BE49-F238E27FC236}">
                <a16:creationId xmlns:a16="http://schemas.microsoft.com/office/drawing/2014/main" id="{78A13B05-E5CF-4080-B485-DCA52C369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64" y="2220683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8" name="Freeform 33" descr="Denotes that Closing the Achievement Gap - All Students applies to Act 82">
            <a:extLst>
              <a:ext uri="{FF2B5EF4-FFF2-40B4-BE49-F238E27FC236}">
                <a16:creationId xmlns:a16="http://schemas.microsoft.com/office/drawing/2014/main" id="{03B8001B-BD2B-4561-B3BC-CBF9184F0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2613916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2" name="Freeform 33" descr="Denotes that Closing the Achievement Gap - Historically Underperforming Students applies to Act 82">
            <a:extLst>
              <a:ext uri="{FF2B5EF4-FFF2-40B4-BE49-F238E27FC236}">
                <a16:creationId xmlns:a16="http://schemas.microsoft.com/office/drawing/2014/main" id="{E5F058D8-C2B6-4F34-9BE7-67C02E5FE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3163939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3" name="Freeform 33" descr="Denotes that Academic Growth - PVAAS applies to Act 82">
            <a:extLst>
              <a:ext uri="{FF2B5EF4-FFF2-40B4-BE49-F238E27FC236}">
                <a16:creationId xmlns:a16="http://schemas.microsoft.com/office/drawing/2014/main" id="{42039ED2-DB84-4F8F-9491-EC86F076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3666527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4" name="Freeform 33" descr="Denotes that Attendance applies to Act 82">
            <a:extLst>
              <a:ext uri="{FF2B5EF4-FFF2-40B4-BE49-F238E27FC236}">
                <a16:creationId xmlns:a16="http://schemas.microsoft.com/office/drawing/2014/main" id="{C8CD98E8-E136-4A1B-AFB0-3B52F1695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4065895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5" name="Freeform 33" descr="Denotes that Promotion applies to Act 82">
            <a:extLst>
              <a:ext uri="{FF2B5EF4-FFF2-40B4-BE49-F238E27FC236}">
                <a16:creationId xmlns:a16="http://schemas.microsoft.com/office/drawing/2014/main" id="{CF7A9111-1D5D-4F90-BCB4-8B4AE2DB1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268" y="4479551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6" name="Freeform 33" descr="Denotes that Graduation applies to Act 82">
            <a:extLst>
              <a:ext uri="{FF2B5EF4-FFF2-40B4-BE49-F238E27FC236}">
                <a16:creationId xmlns:a16="http://schemas.microsoft.com/office/drawing/2014/main" id="{711745B6-97B0-41A1-9793-298FCB9A5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80" y="4893207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7" name="Freeform 33" descr="Denotes that Advanced Achievement applies to Act 82">
            <a:extLst>
              <a:ext uri="{FF2B5EF4-FFF2-40B4-BE49-F238E27FC236}">
                <a16:creationId xmlns:a16="http://schemas.microsoft.com/office/drawing/2014/main" id="{6B92D7C8-5462-490C-A0E7-5F5C246F2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92" y="5306863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3" name="Freeform 33" descr="Denotes that Academic Growth - PVAAS applies to Act 13">
            <a:extLst>
              <a:ext uri="{FF2B5EF4-FFF2-40B4-BE49-F238E27FC236}">
                <a16:creationId xmlns:a16="http://schemas.microsoft.com/office/drawing/2014/main" id="{1F6FCDAC-09B0-4D45-A4CB-1AF609303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665435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4" name="Freeform 33" descr="Denotes that Attendance applies to Act 13">
            <a:extLst>
              <a:ext uri="{FF2B5EF4-FFF2-40B4-BE49-F238E27FC236}">
                <a16:creationId xmlns:a16="http://schemas.microsoft.com/office/drawing/2014/main" id="{50E3B134-3088-4604-8EF6-DD080477F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067771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5" name="Freeform 33" descr="Denotes that Graduation applies to Act 13">
            <a:extLst>
              <a:ext uri="{FF2B5EF4-FFF2-40B4-BE49-F238E27FC236}">
                <a16:creationId xmlns:a16="http://schemas.microsoft.com/office/drawing/2014/main" id="{96A1996D-BA73-4E1D-9B5A-A8AC6092C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90731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6" name="Freeform 33" descr="Denotes that Challenge Multiplier - Adjusted based on economically disadvantaged student population applies to Act 13">
            <a:extLst>
              <a:ext uri="{FF2B5EF4-FFF2-40B4-BE49-F238E27FC236}">
                <a16:creationId xmlns:a16="http://schemas.microsoft.com/office/drawing/2014/main" id="{673D505C-5DE0-4304-B78D-C18CEE564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5913865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4FD9D4-BFFE-4935-BBB2-43F16B77413F}"/>
              </a:ext>
            </a:extLst>
          </p:cNvPr>
          <p:cNvSpPr txBox="1"/>
          <p:nvPr/>
        </p:nvSpPr>
        <p:spPr>
          <a:xfrm>
            <a:off x="457200" y="6414103"/>
            <a:ext cx="832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Correlation Data Based on Teacher-Level Measures (15%) no longer included.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AB4A6C-2E7F-4A1C-ABA3-F4242BD8B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88268" y="6334871"/>
            <a:ext cx="2589972" cy="1198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22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Data Available Principals</a:t>
            </a:r>
          </a:p>
        </p:txBody>
      </p:sp>
      <p:graphicFrame>
        <p:nvGraphicFramePr>
          <p:cNvPr id="4" name="Content Placeholder 3" descr="Pie Chart showing that Data Available Principal rating consists of 70% Planning and preparation, school environment, delivery of service, and professional development, 10 % Building Level Data, and 20% Performance Goals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889101"/>
              </p:ext>
            </p:extLst>
          </p:nvPr>
        </p:nvGraphicFramePr>
        <p:xfrm>
          <a:off x="0" y="14478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4389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0BD2AB3-C562-4600-A65E-BCC695C85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1537552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FD443D-2AF6-4EA6-B81C-49C6BE426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4392386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Office Hours Etiquette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AF8877F-7A8E-47F4-ACA1-4795AC9FD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1511427"/>
            <a:ext cx="8229600" cy="1453243"/>
            <a:chOff x="457200" y="1511427"/>
            <a:chExt cx="8229600" cy="1453243"/>
          </a:xfrm>
        </p:grpSpPr>
        <p:pic>
          <p:nvPicPr>
            <p:cNvPr id="7" name="Graphic 6" descr="Radio microphone with solid fill">
              <a:extLst>
                <a:ext uri="{FF2B5EF4-FFF2-40B4-BE49-F238E27FC236}">
                  <a16:creationId xmlns:a16="http://schemas.microsoft.com/office/drawing/2014/main" id="{F577AE31-C2DC-4BB2-B3C5-78070F9C1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233557" y="1511427"/>
              <a:ext cx="1453243" cy="1453243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5AD6677-760D-4EB4-B4C0-91E0962860A5}"/>
                </a:ext>
              </a:extLst>
            </p:cNvPr>
            <p:cNvSpPr txBox="1"/>
            <p:nvPr/>
          </p:nvSpPr>
          <p:spPr>
            <a:xfrm>
              <a:off x="457200" y="1699440"/>
              <a:ext cx="677635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Listen to the presenter and enter relevant questions in the chat.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9092FC6-BB34-4503-9947-97FBEB316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0871" y="3161572"/>
            <a:ext cx="8245929" cy="1077218"/>
            <a:chOff x="440871" y="3161572"/>
            <a:chExt cx="8245929" cy="1077218"/>
          </a:xfrm>
        </p:grpSpPr>
        <p:pic>
          <p:nvPicPr>
            <p:cNvPr id="9" name="Graphic 8" descr="Pause with solid fill">
              <a:extLst>
                <a:ext uri="{FF2B5EF4-FFF2-40B4-BE49-F238E27FC236}">
                  <a16:creationId xmlns:a16="http://schemas.microsoft.com/office/drawing/2014/main" id="{F57C699A-E6EA-4AC0-8D84-EE6D410D3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40871" y="3242981"/>
              <a:ext cx="914400" cy="9144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979A82C-3485-4C57-A48D-59BEEB266E6D}"/>
                </a:ext>
              </a:extLst>
            </p:cNvPr>
            <p:cNvSpPr txBox="1"/>
            <p:nvPr/>
          </p:nvSpPr>
          <p:spPr>
            <a:xfrm>
              <a:off x="1371600" y="3161572"/>
              <a:ext cx="7315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3C7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pause points to enter questions into the chat.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8DEE513-F65F-4952-B198-972C38AD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4284981"/>
            <a:ext cx="8229600" cy="1747157"/>
            <a:chOff x="457200" y="4284981"/>
            <a:chExt cx="8229600" cy="1747157"/>
          </a:xfrm>
        </p:grpSpPr>
        <p:pic>
          <p:nvPicPr>
            <p:cNvPr id="5" name="Graphic 4" descr="Chat bubble with solid fill">
              <a:extLst>
                <a:ext uri="{FF2B5EF4-FFF2-40B4-BE49-F238E27FC236}">
                  <a16:creationId xmlns:a16="http://schemas.microsoft.com/office/drawing/2014/main" id="{7EA6F5E5-3C21-4AA0-A1BC-74A1B2DEF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39643" y="4284981"/>
              <a:ext cx="1747157" cy="1747157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9E7788-9519-4A49-875B-4E16E97CFB91}"/>
                </a:ext>
              </a:extLst>
            </p:cNvPr>
            <p:cNvSpPr txBox="1"/>
            <p:nvPr/>
          </p:nvSpPr>
          <p:spPr>
            <a:xfrm>
              <a:off x="457200" y="4776109"/>
              <a:ext cx="6482443" cy="5847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 chat for responses.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5261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Act 13: Principals w/out Building Level Data</a:t>
            </a:r>
          </a:p>
        </p:txBody>
      </p:sp>
      <p:graphicFrame>
        <p:nvGraphicFramePr>
          <p:cNvPr id="4" name="Content Placeholder 3" descr="Pie Chart showing that Principals without Building Level Data rating consists of 80% Planning and preparation, school environment, delivery of service, and professional development and 20% Performance Goals, with Building Level data removed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551013"/>
              </p:ext>
            </p:extLst>
          </p:nvPr>
        </p:nvGraphicFramePr>
        <p:xfrm>
          <a:off x="0" y="14478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1968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13-2 PE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1/20/2022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31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Picture 5" descr="Image of 13-2 PE Rating Form">
            <a:extLst>
              <a:ext uri="{FF2B5EF4-FFF2-40B4-BE49-F238E27FC236}">
                <a16:creationId xmlns:a16="http://schemas.microsoft.com/office/drawing/2014/main" id="{E43010D2-101C-42DA-A5EE-812F79330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1389887"/>
            <a:ext cx="5086095" cy="388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101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C03C1-7193-44AC-907A-0670C90C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2" y="2907792"/>
            <a:ext cx="8336344" cy="911860"/>
          </a:xfrm>
        </p:spPr>
        <p:txBody>
          <a:bodyPr>
            <a:normAutofit fontScale="90000"/>
          </a:bodyPr>
          <a:lstStyle/>
          <a:p>
            <a:pPr marL="11113"/>
            <a:r>
              <a:rPr lang="en-US" sz="5600" b="0" cap="none" dirty="0">
                <a:solidFill>
                  <a:schemeClr val="tx1"/>
                </a:solidFill>
              </a:rPr>
              <a:t>Interim Rating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55F4B-61D6-4192-86B8-C0A064B4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617" y="4032504"/>
            <a:ext cx="7772400" cy="1090676"/>
          </a:xfrm>
        </p:spPr>
        <p:txBody>
          <a:bodyPr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Unsatisfactory Professional Employee</a:t>
            </a:r>
          </a:p>
        </p:txBody>
      </p:sp>
    </p:spTree>
    <p:extLst>
      <p:ext uri="{BB962C8B-B14F-4D97-AF65-F5344CB8AC3E}">
        <p14:creationId xmlns:p14="http://schemas.microsoft.com/office/powerpoint/2010/main" val="6831637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304800"/>
            <a:ext cx="8679767" cy="1295400"/>
          </a:xfrm>
        </p:spPr>
        <p:txBody>
          <a:bodyPr>
            <a:normAutofit/>
          </a:bodyPr>
          <a:lstStyle/>
          <a:p>
            <a:r>
              <a:rPr lang="en-US" sz="2800" b="1" dirty="0"/>
              <a:t>  13-4 Interim Rating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1B06E0-3731-485B-A4DA-ACFEB2335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Professional employees deemed Unsatisfactory in the last evaluation must be rated at least once a year using the measures and weightings appropriate to the employee, as indicated in the table above.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Subsequent ratings during the same evaluation period (i.e., interim evaluations) </a:t>
            </a:r>
            <a:r>
              <a:rPr lang="en-US" sz="2000" b="1" dirty="0">
                <a:effectLst/>
                <a:ea typeface="Calibri" panose="020F0502020204030204" pitchFamily="34" charset="0"/>
              </a:rPr>
              <a:t>are not mandated</a:t>
            </a:r>
            <a:r>
              <a:rPr lang="en-US" sz="2000" dirty="0">
                <a:effectLst/>
                <a:ea typeface="Calibri" panose="020F0502020204030204" pitchFamily="34" charset="0"/>
              </a:rPr>
              <a:t>; however, should an LEA elect to perform one, the interim evaluation must be comprised of the following: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70% Observation &amp; Practice (aligns with the 13-1, 13-2, 13-3)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30% LEA Selected Measures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For the LEA Selected Measures rating, the LEA should use measure(s) appropriate to the type of professional employee. </a:t>
            </a:r>
            <a:r>
              <a:rPr lang="en-US" sz="2000" dirty="0">
                <a:ea typeface="Calibri" panose="020F0502020204030204" pitchFamily="34" charset="0"/>
              </a:rPr>
              <a:t>Examples as follows: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Performance Goal benchmarks might serve as a locally developed rubric in the evaluation of a principal.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Student career readiness portfolios might be used in the evaluation of a school counselor.</a:t>
            </a:r>
          </a:p>
        </p:txBody>
      </p:sp>
    </p:spTree>
    <p:extLst>
      <p:ext uri="{BB962C8B-B14F-4D97-AF65-F5344CB8AC3E}">
        <p14:creationId xmlns:p14="http://schemas.microsoft.com/office/powerpoint/2010/main" val="10392110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13-4 Interim Rating Allocations</a:t>
            </a:r>
          </a:p>
        </p:txBody>
      </p:sp>
      <p:graphicFrame>
        <p:nvGraphicFramePr>
          <p:cNvPr id="4" name="Content Placeholder 3" descr="Pie chart demonstrating Interim Rating Allocations of 70% Observation and Practice and 30% LEA Selected measures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336294"/>
              </p:ext>
            </p:extLst>
          </p:nvPr>
        </p:nvGraphicFramePr>
        <p:xfrm>
          <a:off x="-1" y="1345474"/>
          <a:ext cx="9144001" cy="551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25226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13-4 PE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1/20/2022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35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8" name="Picture 7" descr="Image of 13-4 PE Rating Form">
            <a:extLst>
              <a:ext uri="{FF2B5EF4-FFF2-40B4-BE49-F238E27FC236}">
                <a16:creationId xmlns:a16="http://schemas.microsoft.com/office/drawing/2014/main" id="{DC396236-DC56-4874-9320-1B299313B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1389888"/>
            <a:ext cx="5086095" cy="412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552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98D8-87FA-E748-AEC7-99944F75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F66A-79C1-6A4B-A54E-4A82D55FD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461"/>
            <a:ext cx="8229600" cy="347056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Interactive Toolkit: A Deep Dive</a:t>
            </a: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PDE will offer an in-depth walkthrough of the interactive toolkit.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January 26 - 12:00 &amp; 3:00</a:t>
            </a:r>
          </a:p>
          <a:p>
            <a:pPr marL="0" indent="0">
              <a:buNone/>
            </a:pPr>
            <a:r>
              <a:rPr lang="en-US" dirty="0"/>
              <a:t>January 27 – 4:00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58B2A-EFB0-DD4E-A5AA-11BC91563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F7565-5208-7E41-91C1-897512F0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703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9DEB7-0189-1649-90DF-32B35CF6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Contact/Mission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9C4C43-EAE1-478F-B6E4-7402F1490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981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/>
              <a:t>For more information on Act 13, please visit PDE’s website at </a:t>
            </a:r>
            <a:r>
              <a:rPr lang="en-US" u="sng" dirty="0">
                <a:hlinkClick r:id="rId3"/>
              </a:rPr>
              <a:t>www.education.pa.gov</a:t>
            </a:r>
            <a:r>
              <a:rPr lang="en-US" dirty="0"/>
              <a:t> ​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>
                <a:hlinkClick r:id="rId4"/>
              </a:rPr>
              <a:t>https://www.pdesas.org/EducatorFrameworks/EducatorEffectiveness/</a:t>
            </a:r>
            <a:r>
              <a:rPr lang="en-US" dirty="0"/>
              <a:t> 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Act 13 Questions: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hlinkClick r:id="rId5"/>
              </a:rPr>
              <a:t>RA-PDE-Evaluation@pa.gov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EF4A48-5238-4E32-8A5D-88E4B16A68D3}"/>
              </a:ext>
            </a:extLst>
          </p:cNvPr>
          <p:cNvSpPr txBox="1"/>
          <p:nvPr/>
        </p:nvSpPr>
        <p:spPr>
          <a:xfrm>
            <a:off x="548640" y="4150019"/>
            <a:ext cx="8138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The mission of the Department of Education is to ensure that every learner has access to a world-class education system that academically prepares children and adults to succeed as productive citizens. Further, the Department seeks to establish a culture that is committed to improving opportunities throughout the commonwealth by ensuring that technical support, resources, and optimal learning environments are available for all students, whether children or adults.</a:t>
            </a:r>
            <a:r>
              <a:rPr lang="en-US" dirty="0"/>
              <a:t>​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E6E2-022E-664F-BAAA-1FED007F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C46FF-59D5-A342-B3A4-153E28814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3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315E3-3EB6-4A8D-9B8C-B44401EE0A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C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Toolkit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0CBD8-5FDB-4373-8362-C0941BB5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223F9-5227-49C5-A439-16EC5B26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7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9C2E-1093-4469-B1FE-DC1D91C7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Toolkit Overview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586DC-F62E-4D51-BCE4-80A4B48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95E328E-FAC5-4606-973E-A2757DD34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1435460"/>
            <a:ext cx="5211310" cy="904147"/>
            <a:chOff x="457200" y="1435460"/>
            <a:chExt cx="5211310" cy="90414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7C38A83-8248-4A2C-8F51-2840E89F4865}"/>
                </a:ext>
              </a:extLst>
            </p:cNvPr>
            <p:cNvSpPr txBox="1"/>
            <p:nvPr/>
          </p:nvSpPr>
          <p:spPr>
            <a:xfrm>
              <a:off x="1371600" y="1563144"/>
              <a:ext cx="42969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Evaluation Measures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5DF8895-36DA-4BE4-8344-FAFE42E2C995}"/>
                </a:ext>
              </a:extLst>
            </p:cNvPr>
            <p:cNvGrpSpPr/>
            <p:nvPr/>
          </p:nvGrpSpPr>
          <p:grpSpPr>
            <a:xfrm>
              <a:off x="457200" y="1435460"/>
              <a:ext cx="904147" cy="904147"/>
              <a:chOff x="1883124" y="1663955"/>
              <a:chExt cx="1274323" cy="1274323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A50DE10-E164-41F2-AA1A-2C789D8F51BD}"/>
                  </a:ext>
                </a:extLst>
              </p:cNvPr>
              <p:cNvSpPr/>
              <p:nvPr/>
            </p:nvSpPr>
            <p:spPr>
              <a:xfrm>
                <a:off x="1883124" y="1663955"/>
                <a:ext cx="1274323" cy="1274323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0" name="Graphic 9" descr="Weights Uneven with solid fill">
                <a:extLst>
                  <a:ext uri="{FF2B5EF4-FFF2-40B4-BE49-F238E27FC236}">
                    <a16:creationId xmlns:a16="http://schemas.microsoft.com/office/drawing/2014/main" id="{6B80BC1B-0B57-4F72-B9E2-560A5543A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063085" y="1843916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DE31AB9-A784-41F1-BF05-29DAA7F5D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2554442"/>
            <a:ext cx="4926493" cy="914400"/>
            <a:chOff x="457200" y="2504005"/>
            <a:chExt cx="4926493" cy="91440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674DB5A-9312-4653-902D-AA2032E7B9BC}"/>
                </a:ext>
              </a:extLst>
            </p:cNvPr>
            <p:cNvSpPr txBox="1"/>
            <p:nvPr/>
          </p:nvSpPr>
          <p:spPr>
            <a:xfrm>
              <a:off x="1371600" y="2663789"/>
              <a:ext cx="40120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Evaluation Process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43C0125-B4BB-4E4C-A3AE-22489F4F5A31}"/>
                </a:ext>
              </a:extLst>
            </p:cNvPr>
            <p:cNvGrpSpPr/>
            <p:nvPr/>
          </p:nvGrpSpPr>
          <p:grpSpPr>
            <a:xfrm>
              <a:off x="457200" y="2504005"/>
              <a:ext cx="916418" cy="914400"/>
              <a:chOff x="457200" y="2504005"/>
              <a:chExt cx="916418" cy="914400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B7752C6-D418-4E11-9C9D-1A7730A47985}"/>
                  </a:ext>
                </a:extLst>
              </p:cNvPr>
              <p:cNvSpPr/>
              <p:nvPr/>
            </p:nvSpPr>
            <p:spPr>
              <a:xfrm>
                <a:off x="469471" y="2510138"/>
                <a:ext cx="904147" cy="904147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8" name="Graphic 17" descr="Circles with arrows with solid fill">
                <a:extLst>
                  <a:ext uri="{FF2B5EF4-FFF2-40B4-BE49-F238E27FC236}">
                    <a16:creationId xmlns:a16="http://schemas.microsoft.com/office/drawing/2014/main" id="{CA38E185-C337-4988-B41C-8A2F294F03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57200" y="2504005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9023C21-EE34-4AAD-9BC1-1DD191B69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9471" y="3640647"/>
            <a:ext cx="8332567" cy="904147"/>
            <a:chOff x="469471" y="3650533"/>
            <a:chExt cx="8332567" cy="90414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1FF606A-1241-416D-8A84-EC838D672079}"/>
                </a:ext>
              </a:extLst>
            </p:cNvPr>
            <p:cNvSpPr txBox="1"/>
            <p:nvPr/>
          </p:nvSpPr>
          <p:spPr>
            <a:xfrm>
              <a:off x="1371600" y="3805029"/>
              <a:ext cx="74304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Training &amp; Professional Development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DE2C57C-7F5D-4631-9B71-CDC300A6303F}"/>
                </a:ext>
              </a:extLst>
            </p:cNvPr>
            <p:cNvGrpSpPr/>
            <p:nvPr/>
          </p:nvGrpSpPr>
          <p:grpSpPr>
            <a:xfrm>
              <a:off x="469471" y="3650533"/>
              <a:ext cx="904147" cy="904147"/>
              <a:chOff x="469471" y="3650533"/>
              <a:chExt cx="904147" cy="904147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19A689B5-E06C-41E4-9299-6B0AB0908806}"/>
                  </a:ext>
                </a:extLst>
              </p:cNvPr>
              <p:cNvSpPr/>
              <p:nvPr/>
            </p:nvSpPr>
            <p:spPr>
              <a:xfrm>
                <a:off x="469471" y="3650533"/>
                <a:ext cx="904147" cy="904147"/>
              </a:xfrm>
              <a:prstGeom prst="ellipse">
                <a:avLst/>
              </a:prstGeom>
              <a:solidFill>
                <a:srgbClr val="3D6AA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40" name="Graphic 39" descr="Teacher with solid fill">
                <a:extLst>
                  <a:ext uri="{FF2B5EF4-FFF2-40B4-BE49-F238E27FC236}">
                    <a16:creationId xmlns:a16="http://schemas.microsoft.com/office/drawing/2014/main" id="{24DC23C0-0188-4E7D-9B9D-7514D9BA9D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528187" y="3710175"/>
                <a:ext cx="786714" cy="786714"/>
              </a:xfrm>
              <a:prstGeom prst="rect">
                <a:avLst/>
              </a:prstGeom>
            </p:spPr>
          </p:pic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4EC0B0-7C11-4575-A4CC-02E6254A5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9471" y="4720719"/>
            <a:ext cx="4914222" cy="904147"/>
            <a:chOff x="469471" y="4871856"/>
            <a:chExt cx="4914222" cy="90414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1E6202C-5ECB-48A5-9DA5-9BF3A4E4752B}"/>
                </a:ext>
              </a:extLst>
            </p:cNvPr>
            <p:cNvSpPr txBox="1"/>
            <p:nvPr/>
          </p:nvSpPr>
          <p:spPr>
            <a:xfrm>
              <a:off x="1371600" y="5026413"/>
              <a:ext cx="40120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37609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Resources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144E5F3-3A11-4DDF-AAA2-12712D76C982}"/>
                </a:ext>
              </a:extLst>
            </p:cNvPr>
            <p:cNvSpPr/>
            <p:nvPr/>
          </p:nvSpPr>
          <p:spPr>
            <a:xfrm>
              <a:off x="469471" y="4871856"/>
              <a:ext cx="904147" cy="904147"/>
            </a:xfrm>
            <a:prstGeom prst="ellipse">
              <a:avLst/>
            </a:prstGeom>
            <a:solidFill>
              <a:srgbClr val="477B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44" name="Graphic 43" descr="Tools with solid fill">
              <a:extLst>
                <a:ext uri="{FF2B5EF4-FFF2-40B4-BE49-F238E27FC236}">
                  <a16:creationId xmlns:a16="http://schemas.microsoft.com/office/drawing/2014/main" id="{A0FFC06A-66A4-45A4-9093-8C8939CB925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40576" y="5006204"/>
              <a:ext cx="620516" cy="620516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0B70521-2DFD-407A-BAE1-9AF63037B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9471" y="5800791"/>
            <a:ext cx="4914222" cy="904147"/>
            <a:chOff x="469471" y="5800791"/>
            <a:chExt cx="4914222" cy="904147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65F2F35-EDF9-421B-BD9C-3B6B27AC6D98}"/>
                </a:ext>
              </a:extLst>
            </p:cNvPr>
            <p:cNvSpPr txBox="1"/>
            <p:nvPr/>
          </p:nvSpPr>
          <p:spPr>
            <a:xfrm>
              <a:off x="1371600" y="5955348"/>
              <a:ext cx="40120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37609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21B79D8-0D42-4FA4-8570-892FF3F6A0E7}"/>
                </a:ext>
              </a:extLst>
            </p:cNvPr>
            <p:cNvSpPr/>
            <p:nvPr/>
          </p:nvSpPr>
          <p:spPr>
            <a:xfrm>
              <a:off x="469471" y="5800791"/>
              <a:ext cx="904147" cy="904147"/>
            </a:xfrm>
            <a:prstGeom prst="ellipse">
              <a:avLst/>
            </a:prstGeom>
            <a:solidFill>
              <a:srgbClr val="749B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6" name="Graphic 45" descr="Books on shelf with solid fill">
              <a:extLst>
                <a:ext uri="{FF2B5EF4-FFF2-40B4-BE49-F238E27FC236}">
                  <a16:creationId xmlns:a16="http://schemas.microsoft.com/office/drawing/2014/main" id="{D62BC648-3BFD-4802-9F78-073F66ED1A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25896" y="5852087"/>
              <a:ext cx="791296" cy="791296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BD00FF2-788A-4717-9BED-88396C703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60519" y="4784237"/>
            <a:ext cx="1242905" cy="1242905"/>
            <a:chOff x="6998547" y="4784237"/>
            <a:chExt cx="1242905" cy="1242905"/>
          </a:xfrm>
        </p:grpSpPr>
        <p:pic>
          <p:nvPicPr>
            <p:cNvPr id="53" name="Graphic 52" descr="Briefcase with solid fill">
              <a:hlinkClick r:id="rId13"/>
              <a:extLst>
                <a:ext uri="{FF2B5EF4-FFF2-40B4-BE49-F238E27FC236}">
                  <a16:creationId xmlns:a16="http://schemas.microsoft.com/office/drawing/2014/main" id="{A94A97D3-2DB9-4344-B390-BEFD4EFDE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998547" y="4784237"/>
              <a:ext cx="1242905" cy="1242905"/>
            </a:xfrm>
            <a:prstGeom prst="rect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B08EAB0-7694-4DBA-B287-32D877569676}"/>
                </a:ext>
              </a:extLst>
            </p:cNvPr>
            <p:cNvSpPr txBox="1"/>
            <p:nvPr/>
          </p:nvSpPr>
          <p:spPr>
            <a:xfrm>
              <a:off x="7197336" y="5482755"/>
              <a:ext cx="876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2388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315E3-3EB6-4A8D-9B8C-B44401EE0A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C7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Professional Educator Categories and Rating Forms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0CBD8-5FDB-4373-8362-C0941BB5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1/20/2022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223F9-5227-49C5-A439-16EC5B26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8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 Requirements</a:t>
            </a:r>
          </a:p>
        </p:txBody>
      </p:sp>
      <p:grpSp>
        <p:nvGrpSpPr>
          <p:cNvPr id="21" name="Group 20" descr="Chart showing Act 13 requirements for Classroom Teacher, Non-Teaching Professional, and Principal">
            <a:extLst>
              <a:ext uri="{FF2B5EF4-FFF2-40B4-BE49-F238E27FC236}">
                <a16:creationId xmlns:a16="http://schemas.microsoft.com/office/drawing/2014/main" id="{C464A9F9-BFF4-45B2-B28A-E66F1AAF4C82}"/>
              </a:ext>
            </a:extLst>
          </p:cNvPr>
          <p:cNvGrpSpPr/>
          <p:nvPr/>
        </p:nvGrpSpPr>
        <p:grpSpPr>
          <a:xfrm>
            <a:off x="280851" y="1470386"/>
            <a:ext cx="8582298" cy="4248025"/>
            <a:chOff x="300445" y="1957414"/>
            <a:chExt cx="6444340" cy="4248025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475F4E5-35B2-475B-BE72-F7F2AE160D9C}"/>
                </a:ext>
              </a:extLst>
            </p:cNvPr>
            <p:cNvGrpSpPr/>
            <p:nvPr/>
          </p:nvGrpSpPr>
          <p:grpSpPr>
            <a:xfrm>
              <a:off x="300445" y="1957414"/>
              <a:ext cx="2011680" cy="4248025"/>
              <a:chOff x="457201" y="1957414"/>
              <a:chExt cx="2011680" cy="4248025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D158A26-D7EC-40C1-88A5-6F4F11E72B50}"/>
                  </a:ext>
                </a:extLst>
              </p:cNvPr>
              <p:cNvSpPr/>
              <p:nvPr/>
            </p:nvSpPr>
            <p:spPr>
              <a:xfrm>
                <a:off x="457201" y="2623619"/>
                <a:ext cx="2011680" cy="358182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Provides direct instruction to students related to specific subject or grade level 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505CFE0-06DC-41CD-A5CD-FFFBDDB2487D}"/>
                  </a:ext>
                </a:extLst>
              </p:cNvPr>
              <p:cNvSpPr/>
              <p:nvPr/>
            </p:nvSpPr>
            <p:spPr>
              <a:xfrm>
                <a:off x="457201" y="1957414"/>
                <a:ext cx="2011680" cy="83602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Classroom Teacher*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4EA5A33-41BC-47EC-86DD-B24E939267F8}"/>
                </a:ext>
              </a:extLst>
            </p:cNvPr>
            <p:cNvGrpSpPr/>
            <p:nvPr/>
          </p:nvGrpSpPr>
          <p:grpSpPr>
            <a:xfrm>
              <a:off x="2516774" y="1957414"/>
              <a:ext cx="2011681" cy="4248025"/>
              <a:chOff x="2947851" y="1957414"/>
              <a:chExt cx="2011681" cy="4248025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FA44D19-9679-4A78-B9AC-986F4563AAB8}"/>
                  </a:ext>
                </a:extLst>
              </p:cNvPr>
              <p:cNvSpPr/>
              <p:nvPr/>
            </p:nvSpPr>
            <p:spPr>
              <a:xfrm>
                <a:off x="2947852" y="2623618"/>
                <a:ext cx="2011680" cy="3581821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Provides services other than classroom instruction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Examples: Speech Language Pathologist, Social Worker, Home and School Visitor, School Psychologist, Health Specialist, Counselor, Instructional Technology Specialist, Other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361309D-B279-4707-BA97-274172ECD88A}"/>
                  </a:ext>
                </a:extLst>
              </p:cNvPr>
              <p:cNvSpPr/>
              <p:nvPr/>
            </p:nvSpPr>
            <p:spPr>
              <a:xfrm>
                <a:off x="2947851" y="1957414"/>
                <a:ext cx="2011680" cy="836024"/>
              </a:xfrm>
              <a:prstGeom prst="rect">
                <a:avLst/>
              </a:prstGeom>
              <a:solidFill>
                <a:srgbClr val="4F81BD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Non-Teaching Professional*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EF7D981-7654-433A-83BA-060E044C60C8}"/>
                </a:ext>
              </a:extLst>
            </p:cNvPr>
            <p:cNvGrpSpPr/>
            <p:nvPr/>
          </p:nvGrpSpPr>
          <p:grpSpPr>
            <a:xfrm>
              <a:off x="4733104" y="1957414"/>
              <a:ext cx="2011681" cy="4248025"/>
              <a:chOff x="5438501" y="1957414"/>
              <a:chExt cx="2011681" cy="424802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FF682A-AC33-435E-B77A-1C497E621892}"/>
                  </a:ext>
                </a:extLst>
              </p:cNvPr>
              <p:cNvSpPr/>
              <p:nvPr/>
            </p:nvSpPr>
            <p:spPr>
              <a:xfrm>
                <a:off x="5438502" y="2623619"/>
                <a:ext cx="2011680" cy="358182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Includes the following: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Principal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Assistant Principal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Vice Principal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Director of Career and Technical Education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Supervisor of Special Education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b="1" dirty="0">
                    <a:solidFill>
                      <a:schemeClr val="tx1"/>
                    </a:solidFill>
                  </a:rPr>
                  <a:t>(new with Act 13)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54DCA74-69FF-4430-8D7C-7D389ECF6774}"/>
                  </a:ext>
                </a:extLst>
              </p:cNvPr>
              <p:cNvSpPr/>
              <p:nvPr/>
            </p:nvSpPr>
            <p:spPr>
              <a:xfrm>
                <a:off x="5438501" y="1957414"/>
                <a:ext cx="2011680" cy="836024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Principal*</a:t>
                </a: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B8A802F-7EC3-1A4D-BF7A-7D0D7E406B04}"/>
              </a:ext>
            </a:extLst>
          </p:cNvPr>
          <p:cNvSpPr txBox="1"/>
          <p:nvPr/>
        </p:nvSpPr>
        <p:spPr>
          <a:xfrm>
            <a:off x="280850" y="5851449"/>
            <a:ext cx="5903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*Includes Professional and Temporary Professional Employee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8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C03C1-7193-44AC-907A-0670C90C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907792"/>
            <a:ext cx="7772400" cy="984939"/>
          </a:xfrm>
        </p:spPr>
        <p:txBody>
          <a:bodyPr>
            <a:normAutofit/>
          </a:bodyPr>
          <a:lstStyle/>
          <a:p>
            <a:pPr marL="11113"/>
            <a:r>
              <a:rPr lang="en-US" sz="5000" b="0" cap="none" dirty="0">
                <a:solidFill>
                  <a:schemeClr val="tx1"/>
                </a:solidFill>
              </a:rPr>
              <a:t>Classroom Teachers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55F4B-61D6-4192-86B8-C0A064B4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617" y="4030118"/>
            <a:ext cx="7772400" cy="150018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Available Teachers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Non-Data Available Teachers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Teachers w/out 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Temporary Teachers</a:t>
            </a:r>
          </a:p>
        </p:txBody>
      </p:sp>
    </p:spTree>
    <p:extLst>
      <p:ext uri="{BB962C8B-B14F-4D97-AF65-F5344CB8AC3E}">
        <p14:creationId xmlns:p14="http://schemas.microsoft.com/office/powerpoint/2010/main" val="130162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Level Data</a:t>
            </a:r>
          </a:p>
        </p:txBody>
      </p:sp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B4EAE631-33F1-49E8-BDC8-6557F7EF5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975702"/>
              </p:ext>
            </p:extLst>
          </p:nvPr>
        </p:nvGraphicFramePr>
        <p:xfrm>
          <a:off x="457200" y="1793097"/>
          <a:ext cx="8229600" cy="477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0">
                  <a:extLst>
                    <a:ext uri="{9D8B030D-6E8A-4147-A177-3AD203B41FA5}">
                      <a16:colId xmlns:a16="http://schemas.microsoft.com/office/drawing/2014/main" val="344108168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932613173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81843118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18112"/>
                  </a:ext>
                </a:extLst>
              </a:tr>
              <a:tr h="382525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Achievement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S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tate Assessments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89393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the Achievement Gap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students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5768"/>
                  </a:ext>
                </a:extLst>
              </a:tr>
              <a:tr h="6409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the Achievement Gap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Historically Underperforming Students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107647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Growth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PVAAS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187341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Attendance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214158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734192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54216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Advanced Achievement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05398"/>
                  </a:ext>
                </a:extLst>
              </a:tr>
              <a:tr h="6409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Challenge Multiplier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Adjusted based on economically disadvantaged student population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475813"/>
                  </a:ext>
                </a:extLst>
              </a:tr>
            </a:tbl>
          </a:graphicData>
        </a:graphic>
      </p:graphicFrame>
      <p:grpSp>
        <p:nvGrpSpPr>
          <p:cNvPr id="30" name="Group 29" descr="Act 82 - 15%">
            <a:extLst>
              <a:ext uri="{FF2B5EF4-FFF2-40B4-BE49-F238E27FC236}">
                <a16:creationId xmlns:a16="http://schemas.microsoft.com/office/drawing/2014/main" id="{34F2B396-4CC7-4B05-9099-5F33D1B6DE3F}"/>
              </a:ext>
            </a:extLst>
          </p:cNvPr>
          <p:cNvGrpSpPr/>
          <p:nvPr/>
        </p:nvGrpSpPr>
        <p:grpSpPr>
          <a:xfrm>
            <a:off x="5573921" y="1617678"/>
            <a:ext cx="1486058" cy="731520"/>
            <a:chOff x="5592077" y="1897594"/>
            <a:chExt cx="1486058" cy="731520"/>
          </a:xfrm>
          <a:solidFill>
            <a:srgbClr val="7082B1"/>
          </a:solidFill>
        </p:grpSpPr>
        <p:sp>
          <p:nvSpPr>
            <p:cNvPr id="27" name="Freeform 87">
              <a:extLst>
                <a:ext uri="{FF2B5EF4-FFF2-40B4-BE49-F238E27FC236}">
                  <a16:creationId xmlns:a16="http://schemas.microsoft.com/office/drawing/2014/main" id="{184D4AAF-802D-4725-81EB-8098D5159DE7}"/>
                </a:ext>
              </a:extLst>
            </p:cNvPr>
            <p:cNvSpPr>
              <a:spLocks/>
            </p:cNvSpPr>
            <p:nvPr/>
          </p:nvSpPr>
          <p:spPr bwMode="auto">
            <a:xfrm rot="8138100">
              <a:off x="6895255" y="1945570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29" name="Freeform 87">
              <a:extLst>
                <a:ext uri="{FF2B5EF4-FFF2-40B4-BE49-F238E27FC236}">
                  <a16:creationId xmlns:a16="http://schemas.microsoft.com/office/drawing/2014/main" id="{55EF3B34-C366-40C3-BBCF-DC52FBB0751D}"/>
                </a:ext>
              </a:extLst>
            </p:cNvPr>
            <p:cNvSpPr>
              <a:spLocks/>
            </p:cNvSpPr>
            <p:nvPr/>
          </p:nvSpPr>
          <p:spPr bwMode="auto">
            <a:xfrm rot="18468534">
              <a:off x="5592077" y="1930021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25" name="Rectangle 01">
              <a:extLst>
                <a:ext uri="{FF2B5EF4-FFF2-40B4-BE49-F238E27FC236}">
                  <a16:creationId xmlns:a16="http://schemas.microsoft.com/office/drawing/2014/main" id="{E76D96BA-C3BE-4B4E-8DD5-1109562A3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561" y="1897594"/>
              <a:ext cx="1353462" cy="731520"/>
            </a:xfrm>
            <a:prstGeom prst="flowChartOffpageConnector">
              <a:avLst/>
            </a:prstGeom>
            <a:grpFill/>
            <a:ln>
              <a:noFill/>
            </a:ln>
            <a:effectLst>
              <a:outerShdw blurRad="101600" dist="127000" dir="5400000" sx="90000" sy="9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82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15%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30" descr="Act 13 - 10%">
            <a:extLst>
              <a:ext uri="{FF2B5EF4-FFF2-40B4-BE49-F238E27FC236}">
                <a16:creationId xmlns:a16="http://schemas.microsoft.com/office/drawing/2014/main" id="{090FAFA2-93FB-4037-AAEA-D23E5132DBAC}"/>
              </a:ext>
            </a:extLst>
          </p:cNvPr>
          <p:cNvGrpSpPr/>
          <p:nvPr/>
        </p:nvGrpSpPr>
        <p:grpSpPr>
          <a:xfrm>
            <a:off x="7136252" y="1618488"/>
            <a:ext cx="1486058" cy="731520"/>
            <a:chOff x="5592077" y="1897594"/>
            <a:chExt cx="1486058" cy="731520"/>
          </a:xfrm>
          <a:solidFill>
            <a:srgbClr val="7082B1"/>
          </a:solidFill>
        </p:grpSpPr>
        <p:sp>
          <p:nvSpPr>
            <p:cNvPr id="32" name="Freeform 87">
              <a:extLst>
                <a:ext uri="{FF2B5EF4-FFF2-40B4-BE49-F238E27FC236}">
                  <a16:creationId xmlns:a16="http://schemas.microsoft.com/office/drawing/2014/main" id="{14A167F5-E8BD-4E3D-8D44-F0998162B38F}"/>
                </a:ext>
              </a:extLst>
            </p:cNvPr>
            <p:cNvSpPr>
              <a:spLocks/>
            </p:cNvSpPr>
            <p:nvPr/>
          </p:nvSpPr>
          <p:spPr bwMode="auto">
            <a:xfrm rot="8138100">
              <a:off x="6895255" y="1945570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33" name="Freeform 87">
              <a:extLst>
                <a:ext uri="{FF2B5EF4-FFF2-40B4-BE49-F238E27FC236}">
                  <a16:creationId xmlns:a16="http://schemas.microsoft.com/office/drawing/2014/main" id="{63917884-61B1-4570-B8A7-4AC013B80865}"/>
                </a:ext>
              </a:extLst>
            </p:cNvPr>
            <p:cNvSpPr>
              <a:spLocks/>
            </p:cNvSpPr>
            <p:nvPr/>
          </p:nvSpPr>
          <p:spPr bwMode="auto">
            <a:xfrm rot="18468534">
              <a:off x="5592077" y="1930021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34" name="Rectangle 01">
              <a:extLst>
                <a:ext uri="{FF2B5EF4-FFF2-40B4-BE49-F238E27FC236}">
                  <a16:creationId xmlns:a16="http://schemas.microsoft.com/office/drawing/2014/main" id="{6E879927-75A7-431A-82A7-78C5A9BFD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561" y="1897594"/>
              <a:ext cx="1353462" cy="731520"/>
            </a:xfrm>
            <a:prstGeom prst="flowChartOffpageConnector">
              <a:avLst/>
            </a:prstGeom>
            <a:grpFill/>
            <a:ln>
              <a:noFill/>
            </a:ln>
            <a:effectLst>
              <a:outerShdw blurRad="101600" dist="127000" dir="5400000" sx="90000" sy="9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13</a:t>
              </a:r>
            </a:p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10%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Freeform 33" descr="Denotes Academic Achievement - State Assessments applies to Act 82">
            <a:extLst>
              <a:ext uri="{FF2B5EF4-FFF2-40B4-BE49-F238E27FC236}">
                <a16:creationId xmlns:a16="http://schemas.microsoft.com/office/drawing/2014/main" id="{B5CE2925-24AC-4671-9F68-04106807E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823" y="247195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4" name="Freeform 33" descr="Denotes Academic Achievement - State Assessments applies to Act 13">
            <a:extLst>
              <a:ext uri="{FF2B5EF4-FFF2-40B4-BE49-F238E27FC236}">
                <a16:creationId xmlns:a16="http://schemas.microsoft.com/office/drawing/2014/main" id="{78A13B05-E5CF-4080-B485-DCA52C369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64" y="2468880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8" name="Freeform 33" descr="Denotes Closing the Achievement Gap - All Students applies to Act 82">
            <a:extLst>
              <a:ext uri="{FF2B5EF4-FFF2-40B4-BE49-F238E27FC236}">
                <a16:creationId xmlns:a16="http://schemas.microsoft.com/office/drawing/2014/main" id="{03B8001B-BD2B-4561-B3BC-CBF9184F0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2862113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2" name="Freeform 33" descr="Denotes Closing the Achievement Gap - Historically Underperforming Students applies to Act 82">
            <a:extLst>
              <a:ext uri="{FF2B5EF4-FFF2-40B4-BE49-F238E27FC236}">
                <a16:creationId xmlns:a16="http://schemas.microsoft.com/office/drawing/2014/main" id="{E5F058D8-C2B6-4F34-9BE7-67C02E5FE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3412136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3" name="Freeform 33" descr="Denotes Academic Growth - PVAAS applies to Act 82">
            <a:extLst>
              <a:ext uri="{FF2B5EF4-FFF2-40B4-BE49-F238E27FC236}">
                <a16:creationId xmlns:a16="http://schemas.microsoft.com/office/drawing/2014/main" id="{42039ED2-DB84-4F8F-9491-EC86F076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3914724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4" name="Freeform 33" descr="Denotes Attendance applies to Act 82">
            <a:extLst>
              <a:ext uri="{FF2B5EF4-FFF2-40B4-BE49-F238E27FC236}">
                <a16:creationId xmlns:a16="http://schemas.microsoft.com/office/drawing/2014/main" id="{C8CD98E8-E136-4A1B-AFB0-3B52F1695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4314092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5" name="Freeform 33" descr="Denotes Promotion applies to Act 82">
            <a:extLst>
              <a:ext uri="{FF2B5EF4-FFF2-40B4-BE49-F238E27FC236}">
                <a16:creationId xmlns:a16="http://schemas.microsoft.com/office/drawing/2014/main" id="{CF7A9111-1D5D-4F90-BCB4-8B4AE2DB1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268" y="472774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6" name="Freeform 33" descr="Denotes Graduation applies to Act 82">
            <a:extLst>
              <a:ext uri="{FF2B5EF4-FFF2-40B4-BE49-F238E27FC236}">
                <a16:creationId xmlns:a16="http://schemas.microsoft.com/office/drawing/2014/main" id="{711745B6-97B0-41A1-9793-298FCB9A5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80" y="5141404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7" name="Freeform 33" descr="Denotes Advanced Achievement applies to Act 82">
            <a:extLst>
              <a:ext uri="{FF2B5EF4-FFF2-40B4-BE49-F238E27FC236}">
                <a16:creationId xmlns:a16="http://schemas.microsoft.com/office/drawing/2014/main" id="{6B92D7C8-5462-490C-A0E7-5F5C246F2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92" y="5555060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3" name="Freeform 33" descr="Denotes Academic Growth - PVAAS applies to Act 13">
            <a:extLst>
              <a:ext uri="{FF2B5EF4-FFF2-40B4-BE49-F238E27FC236}">
                <a16:creationId xmlns:a16="http://schemas.microsoft.com/office/drawing/2014/main" id="{1F6FCDAC-09B0-4D45-A4CB-1AF609303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913632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4" name="Freeform 33" descr="Denotes Attendance applies to Act 13">
            <a:extLst>
              <a:ext uri="{FF2B5EF4-FFF2-40B4-BE49-F238E27FC236}">
                <a16:creationId xmlns:a16="http://schemas.microsoft.com/office/drawing/2014/main" id="{50E3B134-3088-4604-8EF6-DD080477F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31596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5" name="Freeform 33" descr="Denotes Graduation applies to Act 13">
            <a:extLst>
              <a:ext uri="{FF2B5EF4-FFF2-40B4-BE49-F238E27FC236}">
                <a16:creationId xmlns:a16="http://schemas.microsoft.com/office/drawing/2014/main" id="{96A1996D-BA73-4E1D-9B5A-A8AC6092C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513892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6" name="Freeform 33" descr="Denotes Challenge Multiplier - Adjusted based on economically disadvantaged student population applies to Act 13">
            <a:extLst>
              <a:ext uri="{FF2B5EF4-FFF2-40B4-BE49-F238E27FC236}">
                <a16:creationId xmlns:a16="http://schemas.microsoft.com/office/drawing/2014/main" id="{673D505C-5DE0-4304-B78D-C18CEE564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6070621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6387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5745096E880943ACB0FE4084512437" ma:contentTypeVersion="13" ma:contentTypeDescription="Create a new document." ma:contentTypeScope="" ma:versionID="a19328166d2359d223ac879a61fcda45">
  <xsd:schema xmlns:xsd="http://www.w3.org/2001/XMLSchema" xmlns:xs="http://www.w3.org/2001/XMLSchema" xmlns:p="http://schemas.microsoft.com/office/2006/metadata/properties" xmlns:ns2="f1c7bf0e-1cb0-48f8-99df-6e3f20f315ba" targetNamespace="http://schemas.microsoft.com/office/2006/metadata/properties" ma:root="true" ma:fieldsID="da6e66bb09347633796227476a711d93" ns2:_="">
    <xsd:import namespace="f1c7bf0e-1cb0-48f8-99df-6e3f20f315ba"/>
    <xsd:element name="properties">
      <xsd:complexType>
        <xsd:sequence>
          <xsd:element name="documentManagement">
            <xsd:complexType>
              <xsd:all>
                <xsd:element ref="ns2:Group"/>
                <xsd:element ref="ns2:Document_x0020_Type" minOccurs="0"/>
                <xsd:element ref="ns2:Document_x0020_Type_x0020_II" minOccurs="0"/>
                <xsd:element ref="ns2:Category" minOccurs="0"/>
                <xsd:element ref="ns2:Month" minOccurs="0"/>
                <xsd:element ref="ns2:Author0" minOccurs="0"/>
                <xsd:element ref="ns2:Year" minOccurs="0"/>
                <xsd:element ref="ns2:To_x0020_Be_x0020_Deleted_x003f_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7bf0e-1cb0-48f8-99df-6e3f20f315ba" elementFormDefault="qualified">
    <xsd:import namespace="http://schemas.microsoft.com/office/2006/documentManagement/types"/>
    <xsd:import namespace="http://schemas.microsoft.com/office/infopath/2007/PartnerControls"/>
    <xsd:element name="Group" ma:index="2" ma:displayName="Group" ma:default="Select..." ma:format="Dropdown" ma:internalName="Group">
      <xsd:simpleType>
        <xsd:restriction base="dms:Choice">
          <xsd:enumeration value="Select..."/>
          <xsd:enumeration value="PDE Highlights"/>
          <xsd:enumeration value="Transition"/>
          <xsd:enumeration value="COVID-19"/>
          <xsd:enumeration value="Getting My Job Done"/>
          <xsd:enumeration value="Internal Controls"/>
          <xsd:enumeration value="My Professional Growth"/>
          <xsd:enumeration value="My Personal Stuff"/>
          <xsd:enumeration value="My Work Place"/>
          <xsd:enumeration value="Health Safety and Security"/>
          <xsd:enumeration value="Management Services"/>
          <xsd:enumeration value="Penn Link"/>
          <xsd:enumeration value="Accessibility"/>
        </xsd:restriction>
      </xsd:simpleType>
    </xsd:element>
    <xsd:element name="Document_x0020_Type" ma:index="3" nillable="true" ma:displayName="Document Type I" ma:default="Select..." ma:format="Dropdown" ma:internalName="Document_x0020_Type">
      <xsd:simpleType>
        <xsd:restriction base="dms:Choice">
          <xsd:enumeration value="Select..."/>
          <xsd:enumeration value="COVID-HR"/>
          <xsd:enumeration value="COVID-IT"/>
          <xsd:enumeration value="COVID-Budget"/>
          <xsd:enumeration value="COVID-Resources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</xsd:restriction>
      </xsd:simpleType>
    </xsd:element>
    <xsd:element name="Document_x0020_Type_x0020_II" ma:index="4" nillable="true" ma:displayName="Document Type II" ma:default="Select..." ma:format="Dropdown" ma:internalName="Document_x0020_Type_x0020_II">
      <xsd:simpleType>
        <xsd:restriction base="dms:Choice">
          <xsd:enumeration value="Select...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  <xsd:enumeration value="Zoom"/>
        </xsd:restriction>
      </xsd:simpleType>
    </xsd:element>
    <xsd:element name="Category" ma:index="5" nillable="true" ma:displayName="Category" ma:default="Select..." ma:format="Dropdown" ma:internalName="Category">
      <xsd:simpleType>
        <xsd:restriction base="dms:Choice">
          <xsd:enumeration value="Select..."/>
          <xsd:enumeration value="1. Active Shooter"/>
          <xsd:enumeration value="2. AED/Medical Emergencies"/>
          <xsd:enumeration value="3. Emergency Evacuation/Emergency Preparedness"/>
          <xsd:enumeration value="4. Accidents"/>
          <xsd:enumeration value="5. Safety Goals /Personal Safety"/>
          <xsd:enumeration value="6. Health, Wellness and Fitness"/>
          <xsd:enumeration value="7. Security/ID Badge"/>
          <xsd:enumeration value="8. Worker's Compensation"/>
          <xsd:enumeration value="9. Additional Resources"/>
          <xsd:enumeration value="Employee"/>
          <xsd:enumeration value="Supervisor"/>
          <xsd:enumeration value="Year 2020"/>
          <xsd:enumeration value="Year 2019"/>
          <xsd:enumeration value="Year 2018"/>
          <xsd:enumeration value="Year 2017"/>
          <xsd:enumeration value="Year 2016"/>
          <xsd:enumeration value="Year 2015"/>
          <xsd:enumeration value="Year 2014"/>
          <xsd:enumeration value="Year 2013"/>
          <xsd:enumeration value="Year 2012"/>
          <xsd:enumeration value="Year 2011"/>
        </xsd:restriction>
      </xsd:simpleType>
    </xsd:element>
    <xsd:element name="Month" ma:index="12" nillable="true" ma:displayName="Month" ma:default="Select..." ma:format="Dropdown" ma:internalName="Month">
      <xsd:simpleType>
        <xsd:restriction base="dms:Choice">
          <xsd:enumeration value="Select..."/>
          <xsd:enumeration value="01 - January"/>
          <xsd:enumeration value="02 - February"/>
          <xsd:enumeration value="03 - March"/>
          <xsd:enumeration value="04 - April"/>
          <xsd:enumeration value="05 - May"/>
          <xsd:enumeration value="06 - June"/>
          <xsd:enumeration value="07 - July"/>
          <xsd:enumeration value="08 - August"/>
          <xsd:enumeration value="09 - September"/>
          <xsd:enumeration value="10 - October"/>
          <xsd:enumeration value="11 - November"/>
          <xsd:enumeration value="12 - December"/>
        </xsd:restriction>
      </xsd:simpleType>
    </xsd:element>
    <xsd:element name="Author0" ma:index="13" nillable="true" ma:displayName="Sent By" ma:description="The name in the column reflect the name of the Penn Link message creator/submitter." ma:internalName="Author0">
      <xsd:simpleType>
        <xsd:restriction base="dms:Text">
          <xsd:maxLength value="255"/>
        </xsd:restriction>
      </xsd:simpleType>
    </xsd:element>
    <xsd:element name="Year" ma:index="14" nillable="true" ma:displayName="Year" ma:default="2020" ma:format="Dropdown" ma:internalName="Year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</xsd:restriction>
      </xsd:simpleType>
    </xsd:element>
    <xsd:element name="To_x0020_Be_x0020_Deleted_x003f_" ma:index="15" ma:displayName="To Be Deleted?" ma:default="NO" ma:description="Identify if this Document needs to be removed from this Inside PDE site?" ma:format="Dropdown" ma:internalName="To_x0020_Be_x0020_Deleted_x003f_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oup xmlns="f1c7bf0e-1cb0-48f8-99df-6e3f20f315ba">Accessibility</Group>
    <Category xmlns="f1c7bf0e-1cb0-48f8-99df-6e3f20f315ba">Select...</Category>
    <To_x0020_Be_x0020_Deleted_x003f_ xmlns="f1c7bf0e-1cb0-48f8-99df-6e3f20f315ba">NO</To_x0020_Be_x0020_Deleted_x003f_>
    <Year xmlns="f1c7bf0e-1cb0-48f8-99df-6e3f20f315ba" xsi:nil="true"/>
    <Month xmlns="f1c7bf0e-1cb0-48f8-99df-6e3f20f315ba" xsi:nil="true"/>
    <Document_x0020_Type_x0020_II xmlns="f1c7bf0e-1cb0-48f8-99df-6e3f20f315ba">Accessibility</Document_x0020_Type_x0020_II>
    <Document_x0020_Type xmlns="f1c7bf0e-1cb0-48f8-99df-6e3f20f315ba">Accessibility</Document_x0020_Type>
    <Author0 xmlns="f1c7bf0e-1cb0-48f8-99df-6e3f20f315b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EB1890-C898-44F4-9E47-0A022625EBD7}">
  <ds:schemaRefs>
    <ds:schemaRef ds:uri="f1c7bf0e-1cb0-48f8-99df-6e3f20f315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1c7bf0e-1cb0-48f8-99df-6e3f20f315ba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30868</TotalTime>
  <Words>1798</Words>
  <Application>Microsoft Office PowerPoint</Application>
  <PresentationFormat>On-screen Show (4:3)</PresentationFormat>
  <Paragraphs>361</Paragraphs>
  <Slides>37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Tahoma</vt:lpstr>
      <vt:lpstr>Wingdings</vt:lpstr>
      <vt:lpstr>Office Theme</vt:lpstr>
      <vt:lpstr>Act 13: Toolkit and Rating Forms Overview</vt:lpstr>
      <vt:lpstr>Agenda</vt:lpstr>
      <vt:lpstr>Office Hours Etiquette</vt:lpstr>
      <vt:lpstr>Toolkit Overview</vt:lpstr>
      <vt:lpstr>Toolkit Overview</vt:lpstr>
      <vt:lpstr>Professional Educator Categories and Rating Forms</vt:lpstr>
      <vt:lpstr>Act 13 Requirements</vt:lpstr>
      <vt:lpstr>Classroom Teachers</vt:lpstr>
      <vt:lpstr>Building Level Data</vt:lpstr>
      <vt:lpstr>Building Level Score</vt:lpstr>
      <vt:lpstr>Challenge Multiplier</vt:lpstr>
      <vt:lpstr>Teacher-Specific Data</vt:lpstr>
      <vt:lpstr>Act 13: Teacher Specific Data (Set 10%)</vt:lpstr>
      <vt:lpstr>Act 13: Data Available Teacher</vt:lpstr>
      <vt:lpstr>Act 13: Non-Data Available Teacher</vt:lpstr>
      <vt:lpstr>Act 13: Teachers w/out Building Level Data</vt:lpstr>
      <vt:lpstr>13-1 PE Rating Form</vt:lpstr>
      <vt:lpstr> What’s a Temporary Professional Employee?</vt:lpstr>
      <vt:lpstr>Act 13: Temporary Teacher</vt:lpstr>
      <vt:lpstr>13-1 TPE Rating Form</vt:lpstr>
      <vt:lpstr>Non-Teaching Professionals </vt:lpstr>
      <vt:lpstr>Classroom Teacher vs. NTP</vt:lpstr>
      <vt:lpstr>Act 13: NTP w/Building Level Data</vt:lpstr>
      <vt:lpstr>13-3 PE Rating Form</vt:lpstr>
      <vt:lpstr>Act 13: NTP w/out Building Level Data or Temporary NTP</vt:lpstr>
      <vt:lpstr>13-3 TPE Rating Form</vt:lpstr>
      <vt:lpstr>Principals* </vt:lpstr>
      <vt:lpstr>Building Level Data</vt:lpstr>
      <vt:lpstr>Act 13: Data Available Principals</vt:lpstr>
      <vt:lpstr>Act 13: Principals w/out Building Level Data</vt:lpstr>
      <vt:lpstr>13-2 PE Rating Form</vt:lpstr>
      <vt:lpstr>Interim Rating </vt:lpstr>
      <vt:lpstr>  13-4 Interim Rating</vt:lpstr>
      <vt:lpstr>Act 13: 13-4 Interim Rating Allocations</vt:lpstr>
      <vt:lpstr>13-4 PE Rating Form</vt:lpstr>
      <vt:lpstr>What’s next?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Andrea Brown</cp:lastModifiedBy>
  <cp:revision>1268</cp:revision>
  <cp:lastPrinted>2021-12-04T17:26:39Z</cp:lastPrinted>
  <dcterms:created xsi:type="dcterms:W3CDTF">2017-02-01T18:23:33Z</dcterms:created>
  <dcterms:modified xsi:type="dcterms:W3CDTF">2022-01-21T16:36:06Z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0x010100545745096E880943ACB0FE4084512437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